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69" r:id="rId3"/>
    <p:sldId id="259" r:id="rId4"/>
    <p:sldId id="260" r:id="rId5"/>
    <p:sldId id="276" r:id="rId6"/>
    <p:sldId id="262" r:id="rId7"/>
    <p:sldId id="263" r:id="rId8"/>
    <p:sldId id="265" r:id="rId9"/>
    <p:sldId id="273" r:id="rId10"/>
    <p:sldId id="272" r:id="rId11"/>
    <p:sldId id="264" r:id="rId12"/>
    <p:sldId id="271" r:id="rId13"/>
    <p:sldId id="274" r:id="rId14"/>
    <p:sldId id="275" r:id="rId15"/>
    <p:sldId id="279" r:id="rId16"/>
    <p:sldId id="277" r:id="rId17"/>
    <p:sldId id="266" r:id="rId18"/>
    <p:sldId id="267" r:id="rId19"/>
    <p:sldId id="268" r:id="rId20"/>
    <p:sldId id="278" r:id="rId21"/>
    <p:sldId id="280" r:id="rId22"/>
    <p:sldId id="281" r:id="rId23"/>
    <p:sldId id="282" r:id="rId24"/>
    <p:sldId id="270" r:id="rId25"/>
  </p:sldIdLst>
  <p:sldSz cx="15119350" cy="10691813"/>
  <p:notesSz cx="9928225" cy="14357350"/>
  <p:embeddedFontLst>
    <p:embeddedFont>
      <p:font typeface="Arial Black" panose="020B0A04020102020204" pitchFamily="34" charset="0"/>
      <p:regular r:id="rId27"/>
      <p:bold r:id="rId28"/>
    </p:embeddedFont>
    <p:embeddedFont>
      <p:font typeface="BankGothic Lt BT" panose="020B0607020203060204" pitchFamily="3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543">
          <p15:clr>
            <a:srgbClr val="A4A3A4"/>
          </p15:clr>
        </p15:guide>
        <p15:guide id="2" orient="horz" pos="238">
          <p15:clr>
            <a:srgbClr val="A4A3A4"/>
          </p15:clr>
        </p15:guide>
        <p15:guide id="3" orient="horz" pos="986">
          <p15:clr>
            <a:srgbClr val="A4A3A4"/>
          </p15:clr>
        </p15:guide>
        <p15:guide id="4" orient="horz" pos="2234">
          <p15:clr>
            <a:srgbClr val="A4A3A4"/>
          </p15:clr>
        </p15:guide>
        <p15:guide id="5" pos="5148">
          <p15:clr>
            <a:srgbClr val="A4A3A4"/>
          </p15:clr>
        </p15:guide>
        <p15:guide id="6" pos="9253">
          <p15:clr>
            <a:srgbClr val="A4A3A4"/>
          </p15:clr>
        </p15:guide>
        <p15:guide id="7" orient="horz" pos="2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2E13A2-21F0-498D-9D80-8EF4AEAD761E}">
  <a:tblStyle styleId="{5B2E13A2-21F0-498D-9D80-8EF4AEAD76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4660"/>
  </p:normalViewPr>
  <p:slideViewPr>
    <p:cSldViewPr snapToGrid="0">
      <p:cViewPr>
        <p:scale>
          <a:sx n="100" d="100"/>
          <a:sy n="100" d="100"/>
        </p:scale>
        <p:origin x="-922" y="-1589"/>
      </p:cViewPr>
      <p:guideLst>
        <p:guide orient="horz" pos="6543"/>
        <p:guide orient="horz" pos="238"/>
        <p:guide orient="horz" pos="986"/>
        <p:guide orient="horz" pos="2234"/>
        <p:guide pos="5148"/>
        <p:guide pos="9253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FDCFB-4F47-4780-87CA-A7C578FBDB99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C5227F46-CF4A-4B32-B39F-B1037C40165F}">
      <dgm:prSet phldrT="[Текст]" custT="1"/>
      <dgm:spPr/>
      <dgm:t>
        <a:bodyPr/>
        <a:lstStyle/>
        <a:p>
          <a:r>
            <a:rPr lang="ru-RU" sz="4200" dirty="0"/>
            <a:t>Стабильный полет ракеты</a:t>
          </a:r>
        </a:p>
      </dgm:t>
    </dgm:pt>
    <dgm:pt modelId="{3887C73E-EA66-4291-B854-C08C19C8FC61}" type="parTrans" cxnId="{6E1EF31E-1065-4F42-9A10-FC6C6120C323}">
      <dgm:prSet/>
      <dgm:spPr/>
      <dgm:t>
        <a:bodyPr/>
        <a:lstStyle/>
        <a:p>
          <a:endParaRPr lang="ru-RU"/>
        </a:p>
      </dgm:t>
    </dgm:pt>
    <dgm:pt modelId="{045D117E-1CE4-446F-8717-2A5959CD418D}" type="sibTrans" cxnId="{6E1EF31E-1065-4F42-9A10-FC6C6120C323}">
      <dgm:prSet/>
      <dgm:spPr/>
      <dgm:t>
        <a:bodyPr/>
        <a:lstStyle/>
        <a:p>
          <a:endParaRPr lang="ru-RU"/>
        </a:p>
      </dgm:t>
    </dgm:pt>
    <dgm:pt modelId="{87D13306-7D91-48E8-94AA-FB31194E2C5B}">
      <dgm:prSet phldrT="[Текст]"/>
      <dgm:spPr/>
      <dgm:t>
        <a:bodyPr/>
        <a:lstStyle/>
        <a:p>
          <a:r>
            <a:rPr lang="ru-RU" dirty="0"/>
            <a:t>Отделение ПН в районе апогея</a:t>
          </a:r>
        </a:p>
      </dgm:t>
    </dgm:pt>
    <dgm:pt modelId="{1BCF942C-EFDC-4C50-AA3C-3E93DA0AC31C}" type="parTrans" cxnId="{DDED068B-1A70-4B1C-A346-65FEEFD12A92}">
      <dgm:prSet/>
      <dgm:spPr/>
      <dgm:t>
        <a:bodyPr/>
        <a:lstStyle/>
        <a:p>
          <a:endParaRPr lang="ru-RU"/>
        </a:p>
      </dgm:t>
    </dgm:pt>
    <dgm:pt modelId="{8EA869E9-1B9D-4FC3-A337-711F9D9433DB}" type="sibTrans" cxnId="{DDED068B-1A70-4B1C-A346-65FEEFD12A92}">
      <dgm:prSet/>
      <dgm:spPr/>
      <dgm:t>
        <a:bodyPr/>
        <a:lstStyle/>
        <a:p>
          <a:endParaRPr lang="ru-RU"/>
        </a:p>
      </dgm:t>
    </dgm:pt>
    <dgm:pt modelId="{503B9EB1-0103-4654-9688-A5BEF831AD92}">
      <dgm:prSet phldrT="[Текст]"/>
      <dgm:spPr/>
      <dgm:t>
        <a:bodyPr/>
        <a:lstStyle/>
        <a:p>
          <a:r>
            <a:rPr lang="ru-RU" dirty="0"/>
            <a:t>Отстрел парашюта</a:t>
          </a:r>
        </a:p>
      </dgm:t>
    </dgm:pt>
    <dgm:pt modelId="{2D91920E-97CF-4D59-BB23-14EBBCCA74C4}" type="parTrans" cxnId="{D081E144-B1E7-4010-9B90-37A8FB40715E}">
      <dgm:prSet/>
      <dgm:spPr/>
      <dgm:t>
        <a:bodyPr/>
        <a:lstStyle/>
        <a:p>
          <a:endParaRPr lang="ru-RU"/>
        </a:p>
      </dgm:t>
    </dgm:pt>
    <dgm:pt modelId="{F73C226E-2F66-4A92-9197-D672D38E2723}" type="sibTrans" cxnId="{D081E144-B1E7-4010-9B90-37A8FB40715E}">
      <dgm:prSet/>
      <dgm:spPr/>
      <dgm:t>
        <a:bodyPr/>
        <a:lstStyle/>
        <a:p>
          <a:endParaRPr lang="ru-RU"/>
        </a:p>
      </dgm:t>
    </dgm:pt>
    <dgm:pt modelId="{F6781D0C-3041-4EE2-8D3E-276A9C84E2AB}" type="pres">
      <dgm:prSet presAssocID="{3BDFDCFB-4F47-4780-87CA-A7C578FBDB99}" presName="Name0" presStyleCnt="0">
        <dgm:presLayoutVars>
          <dgm:chMax val="7"/>
          <dgm:chPref val="7"/>
          <dgm:dir/>
        </dgm:presLayoutVars>
      </dgm:prSet>
      <dgm:spPr/>
    </dgm:pt>
    <dgm:pt modelId="{1317B293-61C0-49E3-B21F-82DEE4889343}" type="pres">
      <dgm:prSet presAssocID="{3BDFDCFB-4F47-4780-87CA-A7C578FBDB99}" presName="Name1" presStyleCnt="0"/>
      <dgm:spPr/>
    </dgm:pt>
    <dgm:pt modelId="{A9049015-A44F-4E17-AA0E-AFEA7D6DCD7F}" type="pres">
      <dgm:prSet presAssocID="{3BDFDCFB-4F47-4780-87CA-A7C578FBDB99}" presName="cycle" presStyleCnt="0"/>
      <dgm:spPr/>
    </dgm:pt>
    <dgm:pt modelId="{79F91DE0-914D-49A1-9509-211EC43E5163}" type="pres">
      <dgm:prSet presAssocID="{3BDFDCFB-4F47-4780-87CA-A7C578FBDB99}" presName="srcNode" presStyleLbl="node1" presStyleIdx="0" presStyleCnt="3"/>
      <dgm:spPr/>
    </dgm:pt>
    <dgm:pt modelId="{D04C8FFA-D579-4C01-8E6B-4885A52C5EBF}" type="pres">
      <dgm:prSet presAssocID="{3BDFDCFB-4F47-4780-87CA-A7C578FBDB99}" presName="conn" presStyleLbl="parChTrans1D2" presStyleIdx="0" presStyleCnt="1"/>
      <dgm:spPr/>
    </dgm:pt>
    <dgm:pt modelId="{6390B451-A675-4DF4-8E03-0F58DF779289}" type="pres">
      <dgm:prSet presAssocID="{3BDFDCFB-4F47-4780-87CA-A7C578FBDB99}" presName="extraNode" presStyleLbl="node1" presStyleIdx="0" presStyleCnt="3"/>
      <dgm:spPr/>
    </dgm:pt>
    <dgm:pt modelId="{0EB52824-E6B0-459C-83F6-D9E4F6DA2540}" type="pres">
      <dgm:prSet presAssocID="{3BDFDCFB-4F47-4780-87CA-A7C578FBDB99}" presName="dstNode" presStyleLbl="node1" presStyleIdx="0" presStyleCnt="3"/>
      <dgm:spPr/>
    </dgm:pt>
    <dgm:pt modelId="{99240C21-0E63-477B-9074-335121B8543C}" type="pres">
      <dgm:prSet presAssocID="{C5227F46-CF4A-4B32-B39F-B1037C40165F}" presName="text_1" presStyleLbl="node1" presStyleIdx="0" presStyleCnt="3">
        <dgm:presLayoutVars>
          <dgm:bulletEnabled val="1"/>
        </dgm:presLayoutVars>
      </dgm:prSet>
      <dgm:spPr/>
    </dgm:pt>
    <dgm:pt modelId="{A7933BCB-37CE-4763-AD51-5C734366B525}" type="pres">
      <dgm:prSet presAssocID="{C5227F46-CF4A-4B32-B39F-B1037C40165F}" presName="accent_1" presStyleCnt="0"/>
      <dgm:spPr/>
    </dgm:pt>
    <dgm:pt modelId="{9BD7B062-39DE-4AF0-8810-CD7120A8B102}" type="pres">
      <dgm:prSet presAssocID="{C5227F46-CF4A-4B32-B39F-B1037C40165F}" presName="accentRepeatNode" presStyleLbl="solidFgAcc1" presStyleIdx="0" presStyleCnt="3" custLinFactNeighborX="-454" custLinFactNeighborY="227"/>
      <dgm:spPr/>
    </dgm:pt>
    <dgm:pt modelId="{D1EAA259-3C7F-4570-8861-E7264997B7CB}" type="pres">
      <dgm:prSet presAssocID="{87D13306-7D91-48E8-94AA-FB31194E2C5B}" presName="text_2" presStyleLbl="node1" presStyleIdx="1" presStyleCnt="3">
        <dgm:presLayoutVars>
          <dgm:bulletEnabled val="1"/>
        </dgm:presLayoutVars>
      </dgm:prSet>
      <dgm:spPr/>
    </dgm:pt>
    <dgm:pt modelId="{0469D369-44E7-40F9-9EFC-F72BEBDC915B}" type="pres">
      <dgm:prSet presAssocID="{87D13306-7D91-48E8-94AA-FB31194E2C5B}" presName="accent_2" presStyleCnt="0"/>
      <dgm:spPr/>
    </dgm:pt>
    <dgm:pt modelId="{6900D012-501F-4A24-B2F7-85DFAFE2B4A0}" type="pres">
      <dgm:prSet presAssocID="{87D13306-7D91-48E8-94AA-FB31194E2C5B}" presName="accentRepeatNode" presStyleLbl="solidFgAcc1" presStyleIdx="1" presStyleCnt="3"/>
      <dgm:spPr/>
    </dgm:pt>
    <dgm:pt modelId="{83E32B6F-94CF-481B-B756-DB6E6F8A0DF8}" type="pres">
      <dgm:prSet presAssocID="{503B9EB1-0103-4654-9688-A5BEF831AD92}" presName="text_3" presStyleLbl="node1" presStyleIdx="2" presStyleCnt="3">
        <dgm:presLayoutVars>
          <dgm:bulletEnabled val="1"/>
        </dgm:presLayoutVars>
      </dgm:prSet>
      <dgm:spPr/>
    </dgm:pt>
    <dgm:pt modelId="{063FCC45-FFD5-4106-8734-339F11AEF47F}" type="pres">
      <dgm:prSet presAssocID="{503B9EB1-0103-4654-9688-A5BEF831AD92}" presName="accent_3" presStyleCnt="0"/>
      <dgm:spPr/>
    </dgm:pt>
    <dgm:pt modelId="{95A400CC-1ACC-4061-8662-93E678AF98FD}" type="pres">
      <dgm:prSet presAssocID="{503B9EB1-0103-4654-9688-A5BEF831AD92}" presName="accentRepeatNode" presStyleLbl="solidFgAcc1" presStyleIdx="2" presStyleCnt="3" custLinFactNeighborX="4445" custLinFactNeighborY="3572"/>
      <dgm:spPr/>
    </dgm:pt>
  </dgm:ptLst>
  <dgm:cxnLst>
    <dgm:cxn modelId="{73DEE302-B4CF-4E07-A42F-F42AEFA31203}" type="presOf" srcId="{C5227F46-CF4A-4B32-B39F-B1037C40165F}" destId="{99240C21-0E63-477B-9074-335121B8543C}" srcOrd="0" destOrd="0" presId="urn:microsoft.com/office/officeart/2008/layout/VerticalCurvedList"/>
    <dgm:cxn modelId="{6E1EF31E-1065-4F42-9A10-FC6C6120C323}" srcId="{3BDFDCFB-4F47-4780-87CA-A7C578FBDB99}" destId="{C5227F46-CF4A-4B32-B39F-B1037C40165F}" srcOrd="0" destOrd="0" parTransId="{3887C73E-EA66-4291-B854-C08C19C8FC61}" sibTransId="{045D117E-1CE4-446F-8717-2A5959CD418D}"/>
    <dgm:cxn modelId="{F173AD40-2CAF-4F9D-ADAE-24FC39775CE2}" type="presOf" srcId="{503B9EB1-0103-4654-9688-A5BEF831AD92}" destId="{83E32B6F-94CF-481B-B756-DB6E6F8A0DF8}" srcOrd="0" destOrd="0" presId="urn:microsoft.com/office/officeart/2008/layout/VerticalCurvedList"/>
    <dgm:cxn modelId="{D081E144-B1E7-4010-9B90-37A8FB40715E}" srcId="{3BDFDCFB-4F47-4780-87CA-A7C578FBDB99}" destId="{503B9EB1-0103-4654-9688-A5BEF831AD92}" srcOrd="2" destOrd="0" parTransId="{2D91920E-97CF-4D59-BB23-14EBBCCA74C4}" sibTransId="{F73C226E-2F66-4A92-9197-D672D38E2723}"/>
    <dgm:cxn modelId="{87648677-F5C4-46B9-8041-F69FE887C796}" type="presOf" srcId="{87D13306-7D91-48E8-94AA-FB31194E2C5B}" destId="{D1EAA259-3C7F-4570-8861-E7264997B7CB}" srcOrd="0" destOrd="0" presId="urn:microsoft.com/office/officeart/2008/layout/VerticalCurvedList"/>
    <dgm:cxn modelId="{DDED068B-1A70-4B1C-A346-65FEEFD12A92}" srcId="{3BDFDCFB-4F47-4780-87CA-A7C578FBDB99}" destId="{87D13306-7D91-48E8-94AA-FB31194E2C5B}" srcOrd="1" destOrd="0" parTransId="{1BCF942C-EFDC-4C50-AA3C-3E93DA0AC31C}" sibTransId="{8EA869E9-1B9D-4FC3-A337-711F9D9433DB}"/>
    <dgm:cxn modelId="{574A6AA8-92D4-444A-9257-A318517376BD}" type="presOf" srcId="{045D117E-1CE4-446F-8717-2A5959CD418D}" destId="{D04C8FFA-D579-4C01-8E6B-4885A52C5EBF}" srcOrd="0" destOrd="0" presId="urn:microsoft.com/office/officeart/2008/layout/VerticalCurvedList"/>
    <dgm:cxn modelId="{DA6CF8D8-F559-4993-B849-349517734A34}" type="presOf" srcId="{3BDFDCFB-4F47-4780-87CA-A7C578FBDB99}" destId="{F6781D0C-3041-4EE2-8D3E-276A9C84E2AB}" srcOrd="0" destOrd="0" presId="urn:microsoft.com/office/officeart/2008/layout/VerticalCurvedList"/>
    <dgm:cxn modelId="{E398F523-26DC-44D2-B649-F3482B9B3783}" type="presParOf" srcId="{F6781D0C-3041-4EE2-8D3E-276A9C84E2AB}" destId="{1317B293-61C0-49E3-B21F-82DEE4889343}" srcOrd="0" destOrd="0" presId="urn:microsoft.com/office/officeart/2008/layout/VerticalCurvedList"/>
    <dgm:cxn modelId="{399B14B2-91B3-4E69-B8F8-9FA44D2C57F9}" type="presParOf" srcId="{1317B293-61C0-49E3-B21F-82DEE4889343}" destId="{A9049015-A44F-4E17-AA0E-AFEA7D6DCD7F}" srcOrd="0" destOrd="0" presId="urn:microsoft.com/office/officeart/2008/layout/VerticalCurvedList"/>
    <dgm:cxn modelId="{1519DBF3-185D-4EF6-B771-1CC3B4193832}" type="presParOf" srcId="{A9049015-A44F-4E17-AA0E-AFEA7D6DCD7F}" destId="{79F91DE0-914D-49A1-9509-211EC43E5163}" srcOrd="0" destOrd="0" presId="urn:microsoft.com/office/officeart/2008/layout/VerticalCurvedList"/>
    <dgm:cxn modelId="{699B24BC-2F9B-4017-BDF1-D21A182603B1}" type="presParOf" srcId="{A9049015-A44F-4E17-AA0E-AFEA7D6DCD7F}" destId="{D04C8FFA-D579-4C01-8E6B-4885A52C5EBF}" srcOrd="1" destOrd="0" presId="urn:microsoft.com/office/officeart/2008/layout/VerticalCurvedList"/>
    <dgm:cxn modelId="{14410853-31A1-4100-81C5-1B5858560C0B}" type="presParOf" srcId="{A9049015-A44F-4E17-AA0E-AFEA7D6DCD7F}" destId="{6390B451-A675-4DF4-8E03-0F58DF779289}" srcOrd="2" destOrd="0" presId="urn:microsoft.com/office/officeart/2008/layout/VerticalCurvedList"/>
    <dgm:cxn modelId="{7F7EFD98-2600-406B-846E-AFDA22E932FF}" type="presParOf" srcId="{A9049015-A44F-4E17-AA0E-AFEA7D6DCD7F}" destId="{0EB52824-E6B0-459C-83F6-D9E4F6DA2540}" srcOrd="3" destOrd="0" presId="urn:microsoft.com/office/officeart/2008/layout/VerticalCurvedList"/>
    <dgm:cxn modelId="{592A6047-2358-4A57-A2A1-4A877A16066B}" type="presParOf" srcId="{1317B293-61C0-49E3-B21F-82DEE4889343}" destId="{99240C21-0E63-477B-9074-335121B8543C}" srcOrd="1" destOrd="0" presId="urn:microsoft.com/office/officeart/2008/layout/VerticalCurvedList"/>
    <dgm:cxn modelId="{B0A6B4F1-FB33-498F-96AB-E90ABD90EE56}" type="presParOf" srcId="{1317B293-61C0-49E3-B21F-82DEE4889343}" destId="{A7933BCB-37CE-4763-AD51-5C734366B525}" srcOrd="2" destOrd="0" presId="urn:microsoft.com/office/officeart/2008/layout/VerticalCurvedList"/>
    <dgm:cxn modelId="{06E9F5E6-3723-4044-AB64-26989DAD95DE}" type="presParOf" srcId="{A7933BCB-37CE-4763-AD51-5C734366B525}" destId="{9BD7B062-39DE-4AF0-8810-CD7120A8B102}" srcOrd="0" destOrd="0" presId="urn:microsoft.com/office/officeart/2008/layout/VerticalCurvedList"/>
    <dgm:cxn modelId="{B3AB2A51-05F4-439A-AB74-D423245D211B}" type="presParOf" srcId="{1317B293-61C0-49E3-B21F-82DEE4889343}" destId="{D1EAA259-3C7F-4570-8861-E7264997B7CB}" srcOrd="3" destOrd="0" presId="urn:microsoft.com/office/officeart/2008/layout/VerticalCurvedList"/>
    <dgm:cxn modelId="{40342C94-2712-4E45-860F-906B5335E04C}" type="presParOf" srcId="{1317B293-61C0-49E3-B21F-82DEE4889343}" destId="{0469D369-44E7-40F9-9EFC-F72BEBDC915B}" srcOrd="4" destOrd="0" presId="urn:microsoft.com/office/officeart/2008/layout/VerticalCurvedList"/>
    <dgm:cxn modelId="{E611EA6B-41F2-4933-9F37-9F9FBAF04A35}" type="presParOf" srcId="{0469D369-44E7-40F9-9EFC-F72BEBDC915B}" destId="{6900D012-501F-4A24-B2F7-85DFAFE2B4A0}" srcOrd="0" destOrd="0" presId="urn:microsoft.com/office/officeart/2008/layout/VerticalCurvedList"/>
    <dgm:cxn modelId="{D411C3E2-275A-4DA2-99D9-1BD76B85F9EF}" type="presParOf" srcId="{1317B293-61C0-49E3-B21F-82DEE4889343}" destId="{83E32B6F-94CF-481B-B756-DB6E6F8A0DF8}" srcOrd="5" destOrd="0" presId="urn:microsoft.com/office/officeart/2008/layout/VerticalCurvedList"/>
    <dgm:cxn modelId="{B5826787-9485-41D4-AD9C-423CA73A3609}" type="presParOf" srcId="{1317B293-61C0-49E3-B21F-82DEE4889343}" destId="{063FCC45-FFD5-4106-8734-339F11AEF47F}" srcOrd="6" destOrd="0" presId="urn:microsoft.com/office/officeart/2008/layout/VerticalCurvedList"/>
    <dgm:cxn modelId="{B6D5BEDD-F37D-4128-A78C-491D0E989B4F}" type="presParOf" srcId="{063FCC45-FFD5-4106-8734-339F11AEF47F}" destId="{95A400CC-1ACC-4061-8662-93E678AF98F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E4F47C4-626B-4227-A567-A37DC0FC3825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BD316B84-CF6B-4067-8ACD-18034E8F1EF4}">
      <dgm:prSet phldrT="[Текст]"/>
      <dgm:spPr/>
      <dgm:t>
        <a:bodyPr/>
        <a:lstStyle/>
        <a:p>
          <a:r>
            <a:rPr lang="ru-RU" dirty="0"/>
            <a:t>Крепления стабилизаторов распечатаны на </a:t>
          </a:r>
          <a:r>
            <a:rPr lang="en-US" dirty="0"/>
            <a:t>3D</a:t>
          </a:r>
          <a:r>
            <a:rPr lang="ru-RU" dirty="0"/>
            <a:t>-принтере</a:t>
          </a:r>
        </a:p>
      </dgm:t>
    </dgm:pt>
    <dgm:pt modelId="{E2758ECD-D194-471A-889D-CB1F0963B948}" type="parTrans" cxnId="{2491D04B-F653-471D-A768-EC5AC133FFE2}">
      <dgm:prSet/>
      <dgm:spPr/>
      <dgm:t>
        <a:bodyPr/>
        <a:lstStyle/>
        <a:p>
          <a:endParaRPr lang="ru-RU"/>
        </a:p>
      </dgm:t>
    </dgm:pt>
    <dgm:pt modelId="{5DD99A50-29D8-45AE-AB22-6B543C940F41}" type="sibTrans" cxnId="{2491D04B-F653-471D-A768-EC5AC133FFE2}">
      <dgm:prSet/>
      <dgm:spPr/>
      <dgm:t>
        <a:bodyPr/>
        <a:lstStyle/>
        <a:p>
          <a:endParaRPr lang="ru-RU"/>
        </a:p>
      </dgm:t>
    </dgm:pt>
    <dgm:pt modelId="{C03A559F-E636-482F-B2B1-BB1F758E3349}">
      <dgm:prSet phldrT="[Текст]"/>
      <dgm:spPr/>
      <dgm:t>
        <a:bodyPr/>
        <a:lstStyle/>
        <a:p>
          <a:r>
            <a:rPr lang="ru-RU" baseline="0" dirty="0"/>
            <a:t>Материал стабилизаторов – лист фанеры 3 мм</a:t>
          </a:r>
        </a:p>
      </dgm:t>
    </dgm:pt>
    <dgm:pt modelId="{8BE70FB8-AAA8-43B0-9482-53EC6C0B3E38}" type="sibTrans" cxnId="{A032AE31-FDCF-4D64-98E8-7C1B3E6BC0B2}">
      <dgm:prSet/>
      <dgm:spPr/>
      <dgm:t>
        <a:bodyPr/>
        <a:lstStyle/>
        <a:p>
          <a:endParaRPr lang="ru-RU"/>
        </a:p>
      </dgm:t>
    </dgm:pt>
    <dgm:pt modelId="{A757EB4E-954C-4197-BCE0-8BE2778B3BDA}" type="parTrans" cxnId="{A032AE31-FDCF-4D64-98E8-7C1B3E6BC0B2}">
      <dgm:prSet/>
      <dgm:spPr/>
      <dgm:t>
        <a:bodyPr/>
        <a:lstStyle/>
        <a:p>
          <a:endParaRPr lang="ru-RU"/>
        </a:p>
      </dgm:t>
    </dgm:pt>
    <dgm:pt modelId="{5E8F7BBC-C59F-4B60-A80F-68B1987505E1}" type="pres">
      <dgm:prSet presAssocID="{FE4F47C4-626B-4227-A567-A37DC0FC3825}" presName="linear" presStyleCnt="0">
        <dgm:presLayoutVars>
          <dgm:dir/>
          <dgm:animLvl val="lvl"/>
          <dgm:resizeHandles val="exact"/>
        </dgm:presLayoutVars>
      </dgm:prSet>
      <dgm:spPr/>
    </dgm:pt>
    <dgm:pt modelId="{13AF0A28-D598-44BE-9966-5B3C9544197B}" type="pres">
      <dgm:prSet presAssocID="{BD316B84-CF6B-4067-8ACD-18034E8F1EF4}" presName="parentLin" presStyleCnt="0"/>
      <dgm:spPr/>
    </dgm:pt>
    <dgm:pt modelId="{DC543E86-9C65-42A4-B5C8-FEEF6EC41B47}" type="pres">
      <dgm:prSet presAssocID="{BD316B84-CF6B-4067-8ACD-18034E8F1EF4}" presName="parentLeftMargin" presStyleLbl="node1" presStyleIdx="0" presStyleCnt="2"/>
      <dgm:spPr/>
    </dgm:pt>
    <dgm:pt modelId="{4FCEE923-E1D9-47E2-A4EC-9F54D36BA4F9}" type="pres">
      <dgm:prSet presAssocID="{BD316B84-CF6B-4067-8ACD-18034E8F1E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117A3C-72FD-47C3-8D20-5248BF6B3149}" type="pres">
      <dgm:prSet presAssocID="{BD316B84-CF6B-4067-8ACD-18034E8F1EF4}" presName="negativeSpace" presStyleCnt="0"/>
      <dgm:spPr/>
    </dgm:pt>
    <dgm:pt modelId="{C4AF1EE4-74F5-4373-A76E-E6D5A4B7AF12}" type="pres">
      <dgm:prSet presAssocID="{BD316B84-CF6B-4067-8ACD-18034E8F1EF4}" presName="childText" presStyleLbl="conFgAcc1" presStyleIdx="0" presStyleCnt="2">
        <dgm:presLayoutVars>
          <dgm:bulletEnabled val="1"/>
        </dgm:presLayoutVars>
      </dgm:prSet>
      <dgm:spPr/>
    </dgm:pt>
    <dgm:pt modelId="{7A529EEF-FA92-4D4C-B853-F12B0008BF6A}" type="pres">
      <dgm:prSet presAssocID="{5DD99A50-29D8-45AE-AB22-6B543C940F41}" presName="spaceBetweenRectangles" presStyleCnt="0"/>
      <dgm:spPr/>
    </dgm:pt>
    <dgm:pt modelId="{44F916B8-D23D-4846-BCED-056C6D8FA43E}" type="pres">
      <dgm:prSet presAssocID="{C03A559F-E636-482F-B2B1-BB1F758E3349}" presName="parentLin" presStyleCnt="0"/>
      <dgm:spPr/>
    </dgm:pt>
    <dgm:pt modelId="{4310320D-2A38-4970-82E5-83626356B4FD}" type="pres">
      <dgm:prSet presAssocID="{C03A559F-E636-482F-B2B1-BB1F758E3349}" presName="parentLeftMargin" presStyleLbl="node1" presStyleIdx="0" presStyleCnt="2"/>
      <dgm:spPr/>
    </dgm:pt>
    <dgm:pt modelId="{7FFF8EA3-9B20-4D09-8232-93EB7C980C9D}" type="pres">
      <dgm:prSet presAssocID="{C03A559F-E636-482F-B2B1-BB1F758E334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9B07F4A-586B-4B42-81CC-5CB7F36027D2}" type="pres">
      <dgm:prSet presAssocID="{C03A559F-E636-482F-B2B1-BB1F758E3349}" presName="negativeSpace" presStyleCnt="0"/>
      <dgm:spPr/>
    </dgm:pt>
    <dgm:pt modelId="{586D5180-97F9-4AD8-9695-15D411EEF54B}" type="pres">
      <dgm:prSet presAssocID="{C03A559F-E636-482F-B2B1-BB1F758E334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0B78A2F-2945-4C23-9032-A843E507FD3D}" type="presOf" srcId="{BD316B84-CF6B-4067-8ACD-18034E8F1EF4}" destId="{DC543E86-9C65-42A4-B5C8-FEEF6EC41B47}" srcOrd="0" destOrd="0" presId="urn:microsoft.com/office/officeart/2005/8/layout/list1"/>
    <dgm:cxn modelId="{A032AE31-FDCF-4D64-98E8-7C1B3E6BC0B2}" srcId="{FE4F47C4-626B-4227-A567-A37DC0FC3825}" destId="{C03A559F-E636-482F-B2B1-BB1F758E3349}" srcOrd="1" destOrd="0" parTransId="{A757EB4E-954C-4197-BCE0-8BE2778B3BDA}" sibTransId="{8BE70FB8-AAA8-43B0-9482-53EC6C0B3E38}"/>
    <dgm:cxn modelId="{21FD9A38-CAEF-4DEE-9907-A40A2E26FF28}" type="presOf" srcId="{FE4F47C4-626B-4227-A567-A37DC0FC3825}" destId="{5E8F7BBC-C59F-4B60-A80F-68B1987505E1}" srcOrd="0" destOrd="0" presId="urn:microsoft.com/office/officeart/2005/8/layout/list1"/>
    <dgm:cxn modelId="{2491D04B-F653-471D-A768-EC5AC133FFE2}" srcId="{FE4F47C4-626B-4227-A567-A37DC0FC3825}" destId="{BD316B84-CF6B-4067-8ACD-18034E8F1EF4}" srcOrd="0" destOrd="0" parTransId="{E2758ECD-D194-471A-889D-CB1F0963B948}" sibTransId="{5DD99A50-29D8-45AE-AB22-6B543C940F41}"/>
    <dgm:cxn modelId="{9B029F9C-DC59-48EB-84F8-F26DE4DBF49B}" type="presOf" srcId="{C03A559F-E636-482F-B2B1-BB1F758E3349}" destId="{4310320D-2A38-4970-82E5-83626356B4FD}" srcOrd="0" destOrd="0" presId="urn:microsoft.com/office/officeart/2005/8/layout/list1"/>
    <dgm:cxn modelId="{452BBAB4-B049-44EA-B0C0-00D1711EFD66}" type="presOf" srcId="{C03A559F-E636-482F-B2B1-BB1F758E3349}" destId="{7FFF8EA3-9B20-4D09-8232-93EB7C980C9D}" srcOrd="1" destOrd="0" presId="urn:microsoft.com/office/officeart/2005/8/layout/list1"/>
    <dgm:cxn modelId="{7803D1FE-9378-4C34-BA0E-31551D36F371}" type="presOf" srcId="{BD316B84-CF6B-4067-8ACD-18034E8F1EF4}" destId="{4FCEE923-E1D9-47E2-A4EC-9F54D36BA4F9}" srcOrd="1" destOrd="0" presId="urn:microsoft.com/office/officeart/2005/8/layout/list1"/>
    <dgm:cxn modelId="{F4BDC5F2-3C3A-474E-86B4-91BEE192FE25}" type="presParOf" srcId="{5E8F7BBC-C59F-4B60-A80F-68B1987505E1}" destId="{13AF0A28-D598-44BE-9966-5B3C9544197B}" srcOrd="0" destOrd="0" presId="urn:microsoft.com/office/officeart/2005/8/layout/list1"/>
    <dgm:cxn modelId="{BCF63D13-D76D-46D4-8ECB-76481E89D2AC}" type="presParOf" srcId="{13AF0A28-D598-44BE-9966-5B3C9544197B}" destId="{DC543E86-9C65-42A4-B5C8-FEEF6EC41B47}" srcOrd="0" destOrd="0" presId="urn:microsoft.com/office/officeart/2005/8/layout/list1"/>
    <dgm:cxn modelId="{05A4F737-7F8E-40F3-B665-DEEBC042D23B}" type="presParOf" srcId="{13AF0A28-D598-44BE-9966-5B3C9544197B}" destId="{4FCEE923-E1D9-47E2-A4EC-9F54D36BA4F9}" srcOrd="1" destOrd="0" presId="urn:microsoft.com/office/officeart/2005/8/layout/list1"/>
    <dgm:cxn modelId="{4240BBB8-5213-46B6-A052-0DFA88A7073C}" type="presParOf" srcId="{5E8F7BBC-C59F-4B60-A80F-68B1987505E1}" destId="{58117A3C-72FD-47C3-8D20-5248BF6B3149}" srcOrd="1" destOrd="0" presId="urn:microsoft.com/office/officeart/2005/8/layout/list1"/>
    <dgm:cxn modelId="{80C601C8-B71B-4390-BDED-3ECFACAA4257}" type="presParOf" srcId="{5E8F7BBC-C59F-4B60-A80F-68B1987505E1}" destId="{C4AF1EE4-74F5-4373-A76E-E6D5A4B7AF12}" srcOrd="2" destOrd="0" presId="urn:microsoft.com/office/officeart/2005/8/layout/list1"/>
    <dgm:cxn modelId="{00098888-F8A4-4EBA-8F99-EE6B70BF5C09}" type="presParOf" srcId="{5E8F7BBC-C59F-4B60-A80F-68B1987505E1}" destId="{7A529EEF-FA92-4D4C-B853-F12B0008BF6A}" srcOrd="3" destOrd="0" presId="urn:microsoft.com/office/officeart/2005/8/layout/list1"/>
    <dgm:cxn modelId="{4C08E3E9-6B1C-44A2-8CA9-DB355C9B6264}" type="presParOf" srcId="{5E8F7BBC-C59F-4B60-A80F-68B1987505E1}" destId="{44F916B8-D23D-4846-BCED-056C6D8FA43E}" srcOrd="4" destOrd="0" presId="urn:microsoft.com/office/officeart/2005/8/layout/list1"/>
    <dgm:cxn modelId="{D863770C-3A42-4A9F-B803-200DD5B79C20}" type="presParOf" srcId="{44F916B8-D23D-4846-BCED-056C6D8FA43E}" destId="{4310320D-2A38-4970-82E5-83626356B4FD}" srcOrd="0" destOrd="0" presId="urn:microsoft.com/office/officeart/2005/8/layout/list1"/>
    <dgm:cxn modelId="{C7797C6A-0362-4E84-B16E-7F0D5D8F3C16}" type="presParOf" srcId="{44F916B8-D23D-4846-BCED-056C6D8FA43E}" destId="{7FFF8EA3-9B20-4D09-8232-93EB7C980C9D}" srcOrd="1" destOrd="0" presId="urn:microsoft.com/office/officeart/2005/8/layout/list1"/>
    <dgm:cxn modelId="{F2EBB4BF-11F0-489B-BB44-5F2BEE0F9AA4}" type="presParOf" srcId="{5E8F7BBC-C59F-4B60-A80F-68B1987505E1}" destId="{39B07F4A-586B-4B42-81CC-5CB7F36027D2}" srcOrd="5" destOrd="0" presId="urn:microsoft.com/office/officeart/2005/8/layout/list1"/>
    <dgm:cxn modelId="{F990B062-1903-4A6C-B98D-519C795B13AC}" type="presParOf" srcId="{5E8F7BBC-C59F-4B60-A80F-68B1987505E1}" destId="{586D5180-97F9-4AD8-9695-15D411EEF54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7E2D2A-C2AD-4B97-85BB-FF6B9F6130C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2F4FAF7D-AB8B-4480-B7E9-33C13AEA1127}">
      <dgm:prSet phldrT="[Текст]"/>
      <dgm:spPr/>
      <dgm:t>
        <a:bodyPr/>
        <a:lstStyle/>
        <a:p>
          <a:r>
            <a:rPr lang="ru-RU" dirty="0"/>
            <a:t>Осуществить мягкую посадку модели ракеты</a:t>
          </a:r>
        </a:p>
      </dgm:t>
    </dgm:pt>
    <dgm:pt modelId="{D28D8449-8D05-4A2A-886B-151E0F4066A7}" type="parTrans" cxnId="{5C95C5DF-4ED6-45A2-B2FF-34D915041B43}">
      <dgm:prSet/>
      <dgm:spPr/>
      <dgm:t>
        <a:bodyPr/>
        <a:lstStyle/>
        <a:p>
          <a:endParaRPr lang="ru-RU"/>
        </a:p>
      </dgm:t>
    </dgm:pt>
    <dgm:pt modelId="{BF4A42E7-74BF-48B0-A581-AB02AD7ED384}" type="sibTrans" cxnId="{5C95C5DF-4ED6-45A2-B2FF-34D915041B43}">
      <dgm:prSet/>
      <dgm:spPr/>
      <dgm:t>
        <a:bodyPr/>
        <a:lstStyle/>
        <a:p>
          <a:endParaRPr lang="ru-RU"/>
        </a:p>
      </dgm:t>
    </dgm:pt>
    <dgm:pt modelId="{01E4244F-E5C6-46A7-A11C-3C6787DE700A}">
      <dgm:prSet phldrT="[Текст]"/>
      <dgm:spPr/>
      <dgm:t>
        <a:bodyPr/>
        <a:lstStyle/>
        <a:p>
          <a:r>
            <a:rPr lang="ru-RU" dirty="0"/>
            <a:t>Собрать телеметрию (высота, скорость, ускорение, дальность полёта)</a:t>
          </a:r>
        </a:p>
      </dgm:t>
    </dgm:pt>
    <dgm:pt modelId="{4BD562E9-0D4B-4648-A937-0F4F84BC99D9}" type="parTrans" cxnId="{D3A77F92-DA94-4451-95F5-03E8FAE7A383}">
      <dgm:prSet/>
      <dgm:spPr/>
      <dgm:t>
        <a:bodyPr/>
        <a:lstStyle/>
        <a:p>
          <a:endParaRPr lang="ru-RU"/>
        </a:p>
      </dgm:t>
    </dgm:pt>
    <dgm:pt modelId="{0CBAC94B-1DBE-44E4-9C41-FEEB26427F49}" type="sibTrans" cxnId="{D3A77F92-DA94-4451-95F5-03E8FAE7A383}">
      <dgm:prSet/>
      <dgm:spPr/>
      <dgm:t>
        <a:bodyPr/>
        <a:lstStyle/>
        <a:p>
          <a:endParaRPr lang="ru-RU"/>
        </a:p>
      </dgm:t>
    </dgm:pt>
    <dgm:pt modelId="{F90D454B-1DB6-4935-9E23-FC8CFF214C1B}">
      <dgm:prSet phldrT="[Текст]"/>
      <dgm:spPr/>
      <dgm:t>
        <a:bodyPr/>
        <a:lstStyle/>
        <a:p>
          <a:r>
            <a:rPr lang="ru-RU" dirty="0"/>
            <a:t>Найти и вернуть модель ракеты после приземления по координатам, полученным по телеметрии</a:t>
          </a:r>
        </a:p>
      </dgm:t>
    </dgm:pt>
    <dgm:pt modelId="{74A876EA-3EBF-408F-8C50-970A1DC2ED67}" type="parTrans" cxnId="{35F29D49-06F4-45FB-BCA2-6180D858F501}">
      <dgm:prSet/>
      <dgm:spPr/>
      <dgm:t>
        <a:bodyPr/>
        <a:lstStyle/>
        <a:p>
          <a:endParaRPr lang="ru-RU"/>
        </a:p>
      </dgm:t>
    </dgm:pt>
    <dgm:pt modelId="{9A97C54E-DF2C-46B8-BC3B-E48D31FDDCEB}" type="sibTrans" cxnId="{35F29D49-06F4-45FB-BCA2-6180D858F501}">
      <dgm:prSet/>
      <dgm:spPr/>
      <dgm:t>
        <a:bodyPr/>
        <a:lstStyle/>
        <a:p>
          <a:endParaRPr lang="ru-RU"/>
        </a:p>
      </dgm:t>
    </dgm:pt>
    <dgm:pt modelId="{5A92955E-9D4C-4AE7-A717-80A384C44774}" type="pres">
      <dgm:prSet presAssocID="{297E2D2A-C2AD-4B97-85BB-FF6B9F6130C1}" presName="Name0" presStyleCnt="0">
        <dgm:presLayoutVars>
          <dgm:chMax val="7"/>
          <dgm:chPref val="7"/>
          <dgm:dir/>
        </dgm:presLayoutVars>
      </dgm:prSet>
      <dgm:spPr/>
    </dgm:pt>
    <dgm:pt modelId="{BC5DB4E8-B7D0-49C2-A3B6-843AC117A173}" type="pres">
      <dgm:prSet presAssocID="{297E2D2A-C2AD-4B97-85BB-FF6B9F6130C1}" presName="Name1" presStyleCnt="0"/>
      <dgm:spPr/>
    </dgm:pt>
    <dgm:pt modelId="{64B90C77-770E-4FA4-AFD7-D5D2C2D553D5}" type="pres">
      <dgm:prSet presAssocID="{297E2D2A-C2AD-4B97-85BB-FF6B9F6130C1}" presName="cycle" presStyleCnt="0"/>
      <dgm:spPr/>
    </dgm:pt>
    <dgm:pt modelId="{945B84F8-B733-44E5-98BF-8172BE5D5F66}" type="pres">
      <dgm:prSet presAssocID="{297E2D2A-C2AD-4B97-85BB-FF6B9F6130C1}" presName="srcNode" presStyleLbl="node1" presStyleIdx="0" presStyleCnt="3"/>
      <dgm:spPr/>
    </dgm:pt>
    <dgm:pt modelId="{EE42F642-0C3D-405B-B4A6-419BE7A3844A}" type="pres">
      <dgm:prSet presAssocID="{297E2D2A-C2AD-4B97-85BB-FF6B9F6130C1}" presName="conn" presStyleLbl="parChTrans1D2" presStyleIdx="0" presStyleCnt="1"/>
      <dgm:spPr/>
    </dgm:pt>
    <dgm:pt modelId="{8890EE31-EF70-48C1-A965-8F51B3269C70}" type="pres">
      <dgm:prSet presAssocID="{297E2D2A-C2AD-4B97-85BB-FF6B9F6130C1}" presName="extraNode" presStyleLbl="node1" presStyleIdx="0" presStyleCnt="3"/>
      <dgm:spPr/>
    </dgm:pt>
    <dgm:pt modelId="{322BD01D-A3E3-4769-9677-FFEC8167A640}" type="pres">
      <dgm:prSet presAssocID="{297E2D2A-C2AD-4B97-85BB-FF6B9F6130C1}" presName="dstNode" presStyleLbl="node1" presStyleIdx="0" presStyleCnt="3"/>
      <dgm:spPr/>
    </dgm:pt>
    <dgm:pt modelId="{1945FD4A-3CBF-498B-89CD-84D2C26CAA4E}" type="pres">
      <dgm:prSet presAssocID="{2F4FAF7D-AB8B-4480-B7E9-33C13AEA1127}" presName="text_1" presStyleLbl="node1" presStyleIdx="0" presStyleCnt="3">
        <dgm:presLayoutVars>
          <dgm:bulletEnabled val="1"/>
        </dgm:presLayoutVars>
      </dgm:prSet>
      <dgm:spPr/>
    </dgm:pt>
    <dgm:pt modelId="{28992E61-46C7-4D0B-A3A1-A8064D707E18}" type="pres">
      <dgm:prSet presAssocID="{2F4FAF7D-AB8B-4480-B7E9-33C13AEA1127}" presName="accent_1" presStyleCnt="0"/>
      <dgm:spPr/>
    </dgm:pt>
    <dgm:pt modelId="{EBFC467E-9C13-4420-84F7-32BAA2342109}" type="pres">
      <dgm:prSet presAssocID="{2F4FAF7D-AB8B-4480-B7E9-33C13AEA1127}" presName="accentRepeatNode" presStyleLbl="solidFgAcc1" presStyleIdx="0" presStyleCnt="3"/>
      <dgm:spPr/>
    </dgm:pt>
    <dgm:pt modelId="{2E11ABFC-4636-45A1-A2F4-2A1178883752}" type="pres">
      <dgm:prSet presAssocID="{01E4244F-E5C6-46A7-A11C-3C6787DE700A}" presName="text_2" presStyleLbl="node1" presStyleIdx="1" presStyleCnt="3">
        <dgm:presLayoutVars>
          <dgm:bulletEnabled val="1"/>
        </dgm:presLayoutVars>
      </dgm:prSet>
      <dgm:spPr/>
    </dgm:pt>
    <dgm:pt modelId="{7FC7FB75-1980-4149-B4FE-0440DA13282D}" type="pres">
      <dgm:prSet presAssocID="{01E4244F-E5C6-46A7-A11C-3C6787DE700A}" presName="accent_2" presStyleCnt="0"/>
      <dgm:spPr/>
    </dgm:pt>
    <dgm:pt modelId="{124BD2E3-F464-4EBD-8FDE-0D06B7E238E6}" type="pres">
      <dgm:prSet presAssocID="{01E4244F-E5C6-46A7-A11C-3C6787DE700A}" presName="accentRepeatNode" presStyleLbl="solidFgAcc1" presStyleIdx="1" presStyleCnt="3"/>
      <dgm:spPr/>
    </dgm:pt>
    <dgm:pt modelId="{BAD7A797-CC86-43B2-A386-EAFBF4B79916}" type="pres">
      <dgm:prSet presAssocID="{F90D454B-1DB6-4935-9E23-FC8CFF214C1B}" presName="text_3" presStyleLbl="node1" presStyleIdx="2" presStyleCnt="3">
        <dgm:presLayoutVars>
          <dgm:bulletEnabled val="1"/>
        </dgm:presLayoutVars>
      </dgm:prSet>
      <dgm:spPr/>
    </dgm:pt>
    <dgm:pt modelId="{7460E027-95B0-482F-9B5B-4EA430B04DE4}" type="pres">
      <dgm:prSet presAssocID="{F90D454B-1DB6-4935-9E23-FC8CFF214C1B}" presName="accent_3" presStyleCnt="0"/>
      <dgm:spPr/>
    </dgm:pt>
    <dgm:pt modelId="{A4021FA3-56CF-4E57-ADB0-883FF1FB15F4}" type="pres">
      <dgm:prSet presAssocID="{F90D454B-1DB6-4935-9E23-FC8CFF214C1B}" presName="accentRepeatNode" presStyleLbl="solidFgAcc1" presStyleIdx="2" presStyleCnt="3"/>
      <dgm:spPr/>
    </dgm:pt>
  </dgm:ptLst>
  <dgm:cxnLst>
    <dgm:cxn modelId="{E8B6CE28-CC5C-4E23-B71A-D4304B324031}" type="presOf" srcId="{01E4244F-E5C6-46A7-A11C-3C6787DE700A}" destId="{2E11ABFC-4636-45A1-A2F4-2A1178883752}" srcOrd="0" destOrd="0" presId="urn:microsoft.com/office/officeart/2008/layout/VerticalCurvedList"/>
    <dgm:cxn modelId="{83C0EA64-E18C-4A4B-8233-F12F42D4448E}" type="presOf" srcId="{2F4FAF7D-AB8B-4480-B7E9-33C13AEA1127}" destId="{1945FD4A-3CBF-498B-89CD-84D2C26CAA4E}" srcOrd="0" destOrd="0" presId="urn:microsoft.com/office/officeart/2008/layout/VerticalCurvedList"/>
    <dgm:cxn modelId="{35F29D49-06F4-45FB-BCA2-6180D858F501}" srcId="{297E2D2A-C2AD-4B97-85BB-FF6B9F6130C1}" destId="{F90D454B-1DB6-4935-9E23-FC8CFF214C1B}" srcOrd="2" destOrd="0" parTransId="{74A876EA-3EBF-408F-8C50-970A1DC2ED67}" sibTransId="{9A97C54E-DF2C-46B8-BC3B-E48D31FDDCEB}"/>
    <dgm:cxn modelId="{D3A77F92-DA94-4451-95F5-03E8FAE7A383}" srcId="{297E2D2A-C2AD-4B97-85BB-FF6B9F6130C1}" destId="{01E4244F-E5C6-46A7-A11C-3C6787DE700A}" srcOrd="1" destOrd="0" parTransId="{4BD562E9-0D4B-4648-A937-0F4F84BC99D9}" sibTransId="{0CBAC94B-1DBE-44E4-9C41-FEEB26427F49}"/>
    <dgm:cxn modelId="{CC9E52AC-7380-4877-B35B-9C1ACB6E6B2D}" type="presOf" srcId="{F90D454B-1DB6-4935-9E23-FC8CFF214C1B}" destId="{BAD7A797-CC86-43B2-A386-EAFBF4B79916}" srcOrd="0" destOrd="0" presId="urn:microsoft.com/office/officeart/2008/layout/VerticalCurvedList"/>
    <dgm:cxn modelId="{C0BB03B2-77BB-4479-A83C-A1642E5158C5}" type="presOf" srcId="{BF4A42E7-74BF-48B0-A581-AB02AD7ED384}" destId="{EE42F642-0C3D-405B-B4A6-419BE7A3844A}" srcOrd="0" destOrd="0" presId="urn:microsoft.com/office/officeart/2008/layout/VerticalCurvedList"/>
    <dgm:cxn modelId="{F98351B5-4229-4003-8427-572A80710972}" type="presOf" srcId="{297E2D2A-C2AD-4B97-85BB-FF6B9F6130C1}" destId="{5A92955E-9D4C-4AE7-A717-80A384C44774}" srcOrd="0" destOrd="0" presId="urn:microsoft.com/office/officeart/2008/layout/VerticalCurvedList"/>
    <dgm:cxn modelId="{5C95C5DF-4ED6-45A2-B2FF-34D915041B43}" srcId="{297E2D2A-C2AD-4B97-85BB-FF6B9F6130C1}" destId="{2F4FAF7D-AB8B-4480-B7E9-33C13AEA1127}" srcOrd="0" destOrd="0" parTransId="{D28D8449-8D05-4A2A-886B-151E0F4066A7}" sibTransId="{BF4A42E7-74BF-48B0-A581-AB02AD7ED384}"/>
    <dgm:cxn modelId="{A65A4DCE-68F3-495C-A162-6C7A6D8B3041}" type="presParOf" srcId="{5A92955E-9D4C-4AE7-A717-80A384C44774}" destId="{BC5DB4E8-B7D0-49C2-A3B6-843AC117A173}" srcOrd="0" destOrd="0" presId="urn:microsoft.com/office/officeart/2008/layout/VerticalCurvedList"/>
    <dgm:cxn modelId="{A12881FA-919D-445C-98B7-FC186567D196}" type="presParOf" srcId="{BC5DB4E8-B7D0-49C2-A3B6-843AC117A173}" destId="{64B90C77-770E-4FA4-AFD7-D5D2C2D553D5}" srcOrd="0" destOrd="0" presId="urn:microsoft.com/office/officeart/2008/layout/VerticalCurvedList"/>
    <dgm:cxn modelId="{DD3074AE-2A10-4257-B10B-EE8580722A02}" type="presParOf" srcId="{64B90C77-770E-4FA4-AFD7-D5D2C2D553D5}" destId="{945B84F8-B733-44E5-98BF-8172BE5D5F66}" srcOrd="0" destOrd="0" presId="urn:microsoft.com/office/officeart/2008/layout/VerticalCurvedList"/>
    <dgm:cxn modelId="{B771F988-1A58-4A7E-8424-4B9A7F272082}" type="presParOf" srcId="{64B90C77-770E-4FA4-AFD7-D5D2C2D553D5}" destId="{EE42F642-0C3D-405B-B4A6-419BE7A3844A}" srcOrd="1" destOrd="0" presId="urn:microsoft.com/office/officeart/2008/layout/VerticalCurvedList"/>
    <dgm:cxn modelId="{E161604D-AA98-43DF-A515-98A7CBCE3C56}" type="presParOf" srcId="{64B90C77-770E-4FA4-AFD7-D5D2C2D553D5}" destId="{8890EE31-EF70-48C1-A965-8F51B3269C70}" srcOrd="2" destOrd="0" presId="urn:microsoft.com/office/officeart/2008/layout/VerticalCurvedList"/>
    <dgm:cxn modelId="{777B09F9-32F2-4E92-A019-9AE8AE463D0E}" type="presParOf" srcId="{64B90C77-770E-4FA4-AFD7-D5D2C2D553D5}" destId="{322BD01D-A3E3-4769-9677-FFEC8167A640}" srcOrd="3" destOrd="0" presId="urn:microsoft.com/office/officeart/2008/layout/VerticalCurvedList"/>
    <dgm:cxn modelId="{400E3E96-96E5-4DE8-9D99-93A5FE760A43}" type="presParOf" srcId="{BC5DB4E8-B7D0-49C2-A3B6-843AC117A173}" destId="{1945FD4A-3CBF-498B-89CD-84D2C26CAA4E}" srcOrd="1" destOrd="0" presId="urn:microsoft.com/office/officeart/2008/layout/VerticalCurvedList"/>
    <dgm:cxn modelId="{FB82861C-C6DD-48D3-9D9F-8D7528881816}" type="presParOf" srcId="{BC5DB4E8-B7D0-49C2-A3B6-843AC117A173}" destId="{28992E61-46C7-4D0B-A3A1-A8064D707E18}" srcOrd="2" destOrd="0" presId="urn:microsoft.com/office/officeart/2008/layout/VerticalCurvedList"/>
    <dgm:cxn modelId="{298A39E1-45DE-431E-8048-1B1F4A38A35F}" type="presParOf" srcId="{28992E61-46C7-4D0B-A3A1-A8064D707E18}" destId="{EBFC467E-9C13-4420-84F7-32BAA2342109}" srcOrd="0" destOrd="0" presId="urn:microsoft.com/office/officeart/2008/layout/VerticalCurvedList"/>
    <dgm:cxn modelId="{CE106C91-F16C-491B-A115-70ACC98CE730}" type="presParOf" srcId="{BC5DB4E8-B7D0-49C2-A3B6-843AC117A173}" destId="{2E11ABFC-4636-45A1-A2F4-2A1178883752}" srcOrd="3" destOrd="0" presId="urn:microsoft.com/office/officeart/2008/layout/VerticalCurvedList"/>
    <dgm:cxn modelId="{036171A4-9706-481F-8227-BFBBCBD25AD9}" type="presParOf" srcId="{BC5DB4E8-B7D0-49C2-A3B6-843AC117A173}" destId="{7FC7FB75-1980-4149-B4FE-0440DA13282D}" srcOrd="4" destOrd="0" presId="urn:microsoft.com/office/officeart/2008/layout/VerticalCurvedList"/>
    <dgm:cxn modelId="{8EB70DE1-4A37-4583-A2CC-342B30613A22}" type="presParOf" srcId="{7FC7FB75-1980-4149-B4FE-0440DA13282D}" destId="{124BD2E3-F464-4EBD-8FDE-0D06B7E238E6}" srcOrd="0" destOrd="0" presId="urn:microsoft.com/office/officeart/2008/layout/VerticalCurvedList"/>
    <dgm:cxn modelId="{74C3DB7C-D122-4288-9CF2-68DCE444145A}" type="presParOf" srcId="{BC5DB4E8-B7D0-49C2-A3B6-843AC117A173}" destId="{BAD7A797-CC86-43B2-A386-EAFBF4B79916}" srcOrd="5" destOrd="0" presId="urn:microsoft.com/office/officeart/2008/layout/VerticalCurvedList"/>
    <dgm:cxn modelId="{E0773032-6273-4D21-B3A5-4B4EDF2BF0EC}" type="presParOf" srcId="{BC5DB4E8-B7D0-49C2-A3B6-843AC117A173}" destId="{7460E027-95B0-482F-9B5B-4EA430B04DE4}" srcOrd="6" destOrd="0" presId="urn:microsoft.com/office/officeart/2008/layout/VerticalCurvedList"/>
    <dgm:cxn modelId="{6BAAAF24-4E2D-4D30-AB5E-A1BC6668A563}" type="presParOf" srcId="{7460E027-95B0-482F-9B5B-4EA430B04DE4}" destId="{A4021FA3-56CF-4E57-ADB0-883FF1FB15F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4F47C4-626B-4227-A567-A37DC0FC3825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BD316B84-CF6B-4067-8ACD-18034E8F1EF4}">
      <dgm:prSet phldrT="[Текст]"/>
      <dgm:spPr/>
      <dgm:t>
        <a:bodyPr/>
        <a:lstStyle/>
        <a:p>
          <a:r>
            <a:rPr lang="ru-RU" dirty="0"/>
            <a:t>Материал - </a:t>
          </a:r>
          <a:r>
            <a:rPr lang="ru-RU" dirty="0" err="1"/>
            <a:t>пеноплекс</a:t>
          </a:r>
          <a:endParaRPr lang="ru-RU" dirty="0"/>
        </a:p>
      </dgm:t>
    </dgm:pt>
    <dgm:pt modelId="{E2758ECD-D194-471A-889D-CB1F0963B948}" type="parTrans" cxnId="{2491D04B-F653-471D-A768-EC5AC133FFE2}">
      <dgm:prSet/>
      <dgm:spPr/>
      <dgm:t>
        <a:bodyPr/>
        <a:lstStyle/>
        <a:p>
          <a:endParaRPr lang="ru-RU"/>
        </a:p>
      </dgm:t>
    </dgm:pt>
    <dgm:pt modelId="{5DD99A50-29D8-45AE-AB22-6B543C940F41}" type="sibTrans" cxnId="{2491D04B-F653-471D-A768-EC5AC133FFE2}">
      <dgm:prSet/>
      <dgm:spPr/>
      <dgm:t>
        <a:bodyPr/>
        <a:lstStyle/>
        <a:p>
          <a:endParaRPr lang="ru-RU"/>
        </a:p>
      </dgm:t>
    </dgm:pt>
    <dgm:pt modelId="{C03A559F-E636-482F-B2B1-BB1F758E3349}">
      <dgm:prSet phldrT="[Текст]"/>
      <dgm:spPr/>
      <dgm:t>
        <a:bodyPr/>
        <a:lstStyle/>
        <a:p>
          <a:r>
            <a:rPr lang="ru-RU" dirty="0"/>
            <a:t>Обработка – наждачная бумага разной зернистости </a:t>
          </a:r>
        </a:p>
      </dgm:t>
    </dgm:pt>
    <dgm:pt modelId="{A757EB4E-954C-4197-BCE0-8BE2778B3BDA}" type="parTrans" cxnId="{A032AE31-FDCF-4D64-98E8-7C1B3E6BC0B2}">
      <dgm:prSet/>
      <dgm:spPr/>
      <dgm:t>
        <a:bodyPr/>
        <a:lstStyle/>
        <a:p>
          <a:endParaRPr lang="ru-RU"/>
        </a:p>
      </dgm:t>
    </dgm:pt>
    <dgm:pt modelId="{8BE70FB8-AAA8-43B0-9482-53EC6C0B3E38}" type="sibTrans" cxnId="{A032AE31-FDCF-4D64-98E8-7C1B3E6BC0B2}">
      <dgm:prSet/>
      <dgm:spPr/>
      <dgm:t>
        <a:bodyPr/>
        <a:lstStyle/>
        <a:p>
          <a:endParaRPr lang="ru-RU"/>
        </a:p>
      </dgm:t>
    </dgm:pt>
    <dgm:pt modelId="{19BD68BA-7A47-4BC4-B783-574BEEDCCA07}">
      <dgm:prSet phldrT="[Текст]"/>
      <dgm:spPr/>
      <dgm:t>
        <a:bodyPr/>
        <a:lstStyle/>
        <a:p>
          <a:r>
            <a:rPr lang="ru-RU" dirty="0"/>
            <a:t>Покрытие – 4 слоя ПВА клея</a:t>
          </a:r>
        </a:p>
      </dgm:t>
    </dgm:pt>
    <dgm:pt modelId="{895BD56A-ED24-4F5A-A422-E0C374D50341}" type="parTrans" cxnId="{E7A6DFFF-0FB6-4F43-8468-2917BCF46AC9}">
      <dgm:prSet/>
      <dgm:spPr/>
      <dgm:t>
        <a:bodyPr/>
        <a:lstStyle/>
        <a:p>
          <a:endParaRPr lang="ru-RU"/>
        </a:p>
      </dgm:t>
    </dgm:pt>
    <dgm:pt modelId="{34F2EEC4-4518-4CEF-86D2-9A11021BCC7D}" type="sibTrans" cxnId="{E7A6DFFF-0FB6-4F43-8468-2917BCF46AC9}">
      <dgm:prSet/>
      <dgm:spPr/>
      <dgm:t>
        <a:bodyPr/>
        <a:lstStyle/>
        <a:p>
          <a:endParaRPr lang="ru-RU"/>
        </a:p>
      </dgm:t>
    </dgm:pt>
    <dgm:pt modelId="{5E8F7BBC-C59F-4B60-A80F-68B1987505E1}" type="pres">
      <dgm:prSet presAssocID="{FE4F47C4-626B-4227-A567-A37DC0FC3825}" presName="linear" presStyleCnt="0">
        <dgm:presLayoutVars>
          <dgm:dir/>
          <dgm:animLvl val="lvl"/>
          <dgm:resizeHandles val="exact"/>
        </dgm:presLayoutVars>
      </dgm:prSet>
      <dgm:spPr/>
    </dgm:pt>
    <dgm:pt modelId="{13AF0A28-D598-44BE-9966-5B3C9544197B}" type="pres">
      <dgm:prSet presAssocID="{BD316B84-CF6B-4067-8ACD-18034E8F1EF4}" presName="parentLin" presStyleCnt="0"/>
      <dgm:spPr/>
    </dgm:pt>
    <dgm:pt modelId="{DC543E86-9C65-42A4-B5C8-FEEF6EC41B47}" type="pres">
      <dgm:prSet presAssocID="{BD316B84-CF6B-4067-8ACD-18034E8F1EF4}" presName="parentLeftMargin" presStyleLbl="node1" presStyleIdx="0" presStyleCnt="3"/>
      <dgm:spPr/>
    </dgm:pt>
    <dgm:pt modelId="{4FCEE923-E1D9-47E2-A4EC-9F54D36BA4F9}" type="pres">
      <dgm:prSet presAssocID="{BD316B84-CF6B-4067-8ACD-18034E8F1E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117A3C-72FD-47C3-8D20-5248BF6B3149}" type="pres">
      <dgm:prSet presAssocID="{BD316B84-CF6B-4067-8ACD-18034E8F1EF4}" presName="negativeSpace" presStyleCnt="0"/>
      <dgm:spPr/>
    </dgm:pt>
    <dgm:pt modelId="{C4AF1EE4-74F5-4373-A76E-E6D5A4B7AF12}" type="pres">
      <dgm:prSet presAssocID="{BD316B84-CF6B-4067-8ACD-18034E8F1EF4}" presName="childText" presStyleLbl="conFgAcc1" presStyleIdx="0" presStyleCnt="3">
        <dgm:presLayoutVars>
          <dgm:bulletEnabled val="1"/>
        </dgm:presLayoutVars>
      </dgm:prSet>
      <dgm:spPr/>
    </dgm:pt>
    <dgm:pt modelId="{7A529EEF-FA92-4D4C-B853-F12B0008BF6A}" type="pres">
      <dgm:prSet presAssocID="{5DD99A50-29D8-45AE-AB22-6B543C940F41}" presName="spaceBetweenRectangles" presStyleCnt="0"/>
      <dgm:spPr/>
    </dgm:pt>
    <dgm:pt modelId="{44F916B8-D23D-4846-BCED-056C6D8FA43E}" type="pres">
      <dgm:prSet presAssocID="{C03A559F-E636-482F-B2B1-BB1F758E3349}" presName="parentLin" presStyleCnt="0"/>
      <dgm:spPr/>
    </dgm:pt>
    <dgm:pt modelId="{4310320D-2A38-4970-82E5-83626356B4FD}" type="pres">
      <dgm:prSet presAssocID="{C03A559F-E636-482F-B2B1-BB1F758E3349}" presName="parentLeftMargin" presStyleLbl="node1" presStyleIdx="0" presStyleCnt="3"/>
      <dgm:spPr/>
    </dgm:pt>
    <dgm:pt modelId="{7FFF8EA3-9B20-4D09-8232-93EB7C980C9D}" type="pres">
      <dgm:prSet presAssocID="{C03A559F-E636-482F-B2B1-BB1F758E33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9B07F4A-586B-4B42-81CC-5CB7F36027D2}" type="pres">
      <dgm:prSet presAssocID="{C03A559F-E636-482F-B2B1-BB1F758E3349}" presName="negativeSpace" presStyleCnt="0"/>
      <dgm:spPr/>
    </dgm:pt>
    <dgm:pt modelId="{586D5180-97F9-4AD8-9695-15D411EEF54B}" type="pres">
      <dgm:prSet presAssocID="{C03A559F-E636-482F-B2B1-BB1F758E3349}" presName="childText" presStyleLbl="conFgAcc1" presStyleIdx="1" presStyleCnt="3">
        <dgm:presLayoutVars>
          <dgm:bulletEnabled val="1"/>
        </dgm:presLayoutVars>
      </dgm:prSet>
      <dgm:spPr/>
    </dgm:pt>
    <dgm:pt modelId="{5C014370-E48B-4887-8687-EFC21D464F0E}" type="pres">
      <dgm:prSet presAssocID="{8BE70FB8-AAA8-43B0-9482-53EC6C0B3E38}" presName="spaceBetweenRectangles" presStyleCnt="0"/>
      <dgm:spPr/>
    </dgm:pt>
    <dgm:pt modelId="{549AF4ED-1995-4849-B622-864AFED9AA75}" type="pres">
      <dgm:prSet presAssocID="{19BD68BA-7A47-4BC4-B783-574BEEDCCA07}" presName="parentLin" presStyleCnt="0"/>
      <dgm:spPr/>
    </dgm:pt>
    <dgm:pt modelId="{8148766F-B04D-4D8B-A465-9BFB7DC43906}" type="pres">
      <dgm:prSet presAssocID="{19BD68BA-7A47-4BC4-B783-574BEEDCCA07}" presName="parentLeftMargin" presStyleLbl="node1" presStyleIdx="1" presStyleCnt="3"/>
      <dgm:spPr/>
    </dgm:pt>
    <dgm:pt modelId="{6175E84F-4A2D-4416-BEB9-90BB8833FAAC}" type="pres">
      <dgm:prSet presAssocID="{19BD68BA-7A47-4BC4-B783-574BEEDCCA0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BD9BEBB-4263-4CAA-8642-2C80D2128EAC}" type="pres">
      <dgm:prSet presAssocID="{19BD68BA-7A47-4BC4-B783-574BEEDCCA07}" presName="negativeSpace" presStyleCnt="0"/>
      <dgm:spPr/>
    </dgm:pt>
    <dgm:pt modelId="{F075F346-F5F1-4C6D-9ADE-69446AC83B17}" type="pres">
      <dgm:prSet presAssocID="{19BD68BA-7A47-4BC4-B783-574BEEDCCA0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27A8322-2E5F-4841-909B-4ED038ABB50D}" type="presOf" srcId="{19BD68BA-7A47-4BC4-B783-574BEEDCCA07}" destId="{6175E84F-4A2D-4416-BEB9-90BB8833FAAC}" srcOrd="1" destOrd="0" presId="urn:microsoft.com/office/officeart/2005/8/layout/list1"/>
    <dgm:cxn modelId="{10B78A2F-2945-4C23-9032-A843E507FD3D}" type="presOf" srcId="{BD316B84-CF6B-4067-8ACD-18034E8F1EF4}" destId="{DC543E86-9C65-42A4-B5C8-FEEF6EC41B47}" srcOrd="0" destOrd="0" presId="urn:microsoft.com/office/officeart/2005/8/layout/list1"/>
    <dgm:cxn modelId="{A032AE31-FDCF-4D64-98E8-7C1B3E6BC0B2}" srcId="{FE4F47C4-626B-4227-A567-A37DC0FC3825}" destId="{C03A559F-E636-482F-B2B1-BB1F758E3349}" srcOrd="1" destOrd="0" parTransId="{A757EB4E-954C-4197-BCE0-8BE2778B3BDA}" sibTransId="{8BE70FB8-AAA8-43B0-9482-53EC6C0B3E38}"/>
    <dgm:cxn modelId="{21FD9A38-CAEF-4DEE-9907-A40A2E26FF28}" type="presOf" srcId="{FE4F47C4-626B-4227-A567-A37DC0FC3825}" destId="{5E8F7BBC-C59F-4B60-A80F-68B1987505E1}" srcOrd="0" destOrd="0" presId="urn:microsoft.com/office/officeart/2005/8/layout/list1"/>
    <dgm:cxn modelId="{2491D04B-F653-471D-A768-EC5AC133FFE2}" srcId="{FE4F47C4-626B-4227-A567-A37DC0FC3825}" destId="{BD316B84-CF6B-4067-8ACD-18034E8F1EF4}" srcOrd="0" destOrd="0" parTransId="{E2758ECD-D194-471A-889D-CB1F0963B948}" sibTransId="{5DD99A50-29D8-45AE-AB22-6B543C940F41}"/>
    <dgm:cxn modelId="{B5740B86-C13B-437D-84F7-AD47956FC7D3}" type="presOf" srcId="{19BD68BA-7A47-4BC4-B783-574BEEDCCA07}" destId="{8148766F-B04D-4D8B-A465-9BFB7DC43906}" srcOrd="0" destOrd="0" presId="urn:microsoft.com/office/officeart/2005/8/layout/list1"/>
    <dgm:cxn modelId="{9B029F9C-DC59-48EB-84F8-F26DE4DBF49B}" type="presOf" srcId="{C03A559F-E636-482F-B2B1-BB1F758E3349}" destId="{4310320D-2A38-4970-82E5-83626356B4FD}" srcOrd="0" destOrd="0" presId="urn:microsoft.com/office/officeart/2005/8/layout/list1"/>
    <dgm:cxn modelId="{452BBAB4-B049-44EA-B0C0-00D1711EFD66}" type="presOf" srcId="{C03A559F-E636-482F-B2B1-BB1F758E3349}" destId="{7FFF8EA3-9B20-4D09-8232-93EB7C980C9D}" srcOrd="1" destOrd="0" presId="urn:microsoft.com/office/officeart/2005/8/layout/list1"/>
    <dgm:cxn modelId="{7803D1FE-9378-4C34-BA0E-31551D36F371}" type="presOf" srcId="{BD316B84-CF6B-4067-8ACD-18034E8F1EF4}" destId="{4FCEE923-E1D9-47E2-A4EC-9F54D36BA4F9}" srcOrd="1" destOrd="0" presId="urn:microsoft.com/office/officeart/2005/8/layout/list1"/>
    <dgm:cxn modelId="{E7A6DFFF-0FB6-4F43-8468-2917BCF46AC9}" srcId="{FE4F47C4-626B-4227-A567-A37DC0FC3825}" destId="{19BD68BA-7A47-4BC4-B783-574BEEDCCA07}" srcOrd="2" destOrd="0" parTransId="{895BD56A-ED24-4F5A-A422-E0C374D50341}" sibTransId="{34F2EEC4-4518-4CEF-86D2-9A11021BCC7D}"/>
    <dgm:cxn modelId="{F4BDC5F2-3C3A-474E-86B4-91BEE192FE25}" type="presParOf" srcId="{5E8F7BBC-C59F-4B60-A80F-68B1987505E1}" destId="{13AF0A28-D598-44BE-9966-5B3C9544197B}" srcOrd="0" destOrd="0" presId="urn:microsoft.com/office/officeart/2005/8/layout/list1"/>
    <dgm:cxn modelId="{BCF63D13-D76D-46D4-8ECB-76481E89D2AC}" type="presParOf" srcId="{13AF0A28-D598-44BE-9966-5B3C9544197B}" destId="{DC543E86-9C65-42A4-B5C8-FEEF6EC41B47}" srcOrd="0" destOrd="0" presId="urn:microsoft.com/office/officeart/2005/8/layout/list1"/>
    <dgm:cxn modelId="{05A4F737-7F8E-40F3-B665-DEEBC042D23B}" type="presParOf" srcId="{13AF0A28-D598-44BE-9966-5B3C9544197B}" destId="{4FCEE923-E1D9-47E2-A4EC-9F54D36BA4F9}" srcOrd="1" destOrd="0" presId="urn:microsoft.com/office/officeart/2005/8/layout/list1"/>
    <dgm:cxn modelId="{4240BBB8-5213-46B6-A052-0DFA88A7073C}" type="presParOf" srcId="{5E8F7BBC-C59F-4B60-A80F-68B1987505E1}" destId="{58117A3C-72FD-47C3-8D20-5248BF6B3149}" srcOrd="1" destOrd="0" presId="urn:microsoft.com/office/officeart/2005/8/layout/list1"/>
    <dgm:cxn modelId="{80C601C8-B71B-4390-BDED-3ECFACAA4257}" type="presParOf" srcId="{5E8F7BBC-C59F-4B60-A80F-68B1987505E1}" destId="{C4AF1EE4-74F5-4373-A76E-E6D5A4B7AF12}" srcOrd="2" destOrd="0" presId="urn:microsoft.com/office/officeart/2005/8/layout/list1"/>
    <dgm:cxn modelId="{00098888-F8A4-4EBA-8F99-EE6B70BF5C09}" type="presParOf" srcId="{5E8F7BBC-C59F-4B60-A80F-68B1987505E1}" destId="{7A529EEF-FA92-4D4C-B853-F12B0008BF6A}" srcOrd="3" destOrd="0" presId="urn:microsoft.com/office/officeart/2005/8/layout/list1"/>
    <dgm:cxn modelId="{4C08E3E9-6B1C-44A2-8CA9-DB355C9B6264}" type="presParOf" srcId="{5E8F7BBC-C59F-4B60-A80F-68B1987505E1}" destId="{44F916B8-D23D-4846-BCED-056C6D8FA43E}" srcOrd="4" destOrd="0" presId="urn:microsoft.com/office/officeart/2005/8/layout/list1"/>
    <dgm:cxn modelId="{D863770C-3A42-4A9F-B803-200DD5B79C20}" type="presParOf" srcId="{44F916B8-D23D-4846-BCED-056C6D8FA43E}" destId="{4310320D-2A38-4970-82E5-83626356B4FD}" srcOrd="0" destOrd="0" presId="urn:microsoft.com/office/officeart/2005/8/layout/list1"/>
    <dgm:cxn modelId="{C7797C6A-0362-4E84-B16E-7F0D5D8F3C16}" type="presParOf" srcId="{44F916B8-D23D-4846-BCED-056C6D8FA43E}" destId="{7FFF8EA3-9B20-4D09-8232-93EB7C980C9D}" srcOrd="1" destOrd="0" presId="urn:microsoft.com/office/officeart/2005/8/layout/list1"/>
    <dgm:cxn modelId="{F2EBB4BF-11F0-489B-BB44-5F2BEE0F9AA4}" type="presParOf" srcId="{5E8F7BBC-C59F-4B60-A80F-68B1987505E1}" destId="{39B07F4A-586B-4B42-81CC-5CB7F36027D2}" srcOrd="5" destOrd="0" presId="urn:microsoft.com/office/officeart/2005/8/layout/list1"/>
    <dgm:cxn modelId="{F990B062-1903-4A6C-B98D-519C795B13AC}" type="presParOf" srcId="{5E8F7BBC-C59F-4B60-A80F-68B1987505E1}" destId="{586D5180-97F9-4AD8-9695-15D411EEF54B}" srcOrd="6" destOrd="0" presId="urn:microsoft.com/office/officeart/2005/8/layout/list1"/>
    <dgm:cxn modelId="{E2D6C196-6165-43FA-8AF4-67BBC1BA612F}" type="presParOf" srcId="{5E8F7BBC-C59F-4B60-A80F-68B1987505E1}" destId="{5C014370-E48B-4887-8687-EFC21D464F0E}" srcOrd="7" destOrd="0" presId="urn:microsoft.com/office/officeart/2005/8/layout/list1"/>
    <dgm:cxn modelId="{FCACF2C1-AC98-49CE-AE2A-A0E2B208B8D5}" type="presParOf" srcId="{5E8F7BBC-C59F-4B60-A80F-68B1987505E1}" destId="{549AF4ED-1995-4849-B622-864AFED9AA75}" srcOrd="8" destOrd="0" presId="urn:microsoft.com/office/officeart/2005/8/layout/list1"/>
    <dgm:cxn modelId="{B7466D95-B86E-43DA-9BFE-6A177FCE37EE}" type="presParOf" srcId="{549AF4ED-1995-4849-B622-864AFED9AA75}" destId="{8148766F-B04D-4D8B-A465-9BFB7DC43906}" srcOrd="0" destOrd="0" presId="urn:microsoft.com/office/officeart/2005/8/layout/list1"/>
    <dgm:cxn modelId="{83D18785-F501-4624-A552-F58703B6D13B}" type="presParOf" srcId="{549AF4ED-1995-4849-B622-864AFED9AA75}" destId="{6175E84F-4A2D-4416-BEB9-90BB8833FAAC}" srcOrd="1" destOrd="0" presId="urn:microsoft.com/office/officeart/2005/8/layout/list1"/>
    <dgm:cxn modelId="{80856438-2FE2-44DB-91B2-8B6259AE8A91}" type="presParOf" srcId="{5E8F7BBC-C59F-4B60-A80F-68B1987505E1}" destId="{DBD9BEBB-4263-4CAA-8642-2C80D2128EAC}" srcOrd="9" destOrd="0" presId="urn:microsoft.com/office/officeart/2005/8/layout/list1"/>
    <dgm:cxn modelId="{D51DBFF5-E79A-4926-A16F-DF4FAC38E6AC}" type="presParOf" srcId="{5E8F7BBC-C59F-4B60-A80F-68B1987505E1}" destId="{F075F346-F5F1-4C6D-9ADE-69446AC83B1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4F47C4-626B-4227-A567-A37DC0FC3825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BD316B84-CF6B-4067-8ACD-18034E8F1EF4}">
      <dgm:prSet phldrT="[Текст]" custT="1"/>
      <dgm:spPr/>
      <dgm:t>
        <a:bodyPr/>
        <a:lstStyle/>
        <a:p>
          <a:pPr algn="ctr"/>
          <a:r>
            <a:rPr lang="ru-RU" sz="4800" dirty="0"/>
            <a:t>Материал – картонная труба </a:t>
          </a:r>
        </a:p>
      </dgm:t>
    </dgm:pt>
    <dgm:pt modelId="{E2758ECD-D194-471A-889D-CB1F0963B948}" type="parTrans" cxnId="{2491D04B-F653-471D-A768-EC5AC133FFE2}">
      <dgm:prSet/>
      <dgm:spPr/>
      <dgm:t>
        <a:bodyPr/>
        <a:lstStyle/>
        <a:p>
          <a:endParaRPr lang="ru-RU"/>
        </a:p>
      </dgm:t>
    </dgm:pt>
    <dgm:pt modelId="{5DD99A50-29D8-45AE-AB22-6B543C940F41}" type="sibTrans" cxnId="{2491D04B-F653-471D-A768-EC5AC133FFE2}">
      <dgm:prSet/>
      <dgm:spPr/>
      <dgm:t>
        <a:bodyPr/>
        <a:lstStyle/>
        <a:p>
          <a:endParaRPr lang="ru-RU"/>
        </a:p>
      </dgm:t>
    </dgm:pt>
    <dgm:pt modelId="{C03A559F-E636-482F-B2B1-BB1F758E3349}">
      <dgm:prSet phldrT="[Текст]" custT="1"/>
      <dgm:spPr/>
      <dgm:t>
        <a:bodyPr/>
        <a:lstStyle/>
        <a:p>
          <a:pPr algn="ctr"/>
          <a:r>
            <a:rPr lang="ru-RU" sz="4800" dirty="0"/>
            <a:t>Покрытие – черная краска и слой скотча</a:t>
          </a:r>
          <a:endParaRPr lang="ru-RU" sz="4800" baseline="0" dirty="0"/>
        </a:p>
      </dgm:t>
    </dgm:pt>
    <dgm:pt modelId="{8BE70FB8-AAA8-43B0-9482-53EC6C0B3E38}" type="sibTrans" cxnId="{A032AE31-FDCF-4D64-98E8-7C1B3E6BC0B2}">
      <dgm:prSet/>
      <dgm:spPr/>
      <dgm:t>
        <a:bodyPr/>
        <a:lstStyle/>
        <a:p>
          <a:endParaRPr lang="ru-RU"/>
        </a:p>
      </dgm:t>
    </dgm:pt>
    <dgm:pt modelId="{A757EB4E-954C-4197-BCE0-8BE2778B3BDA}" type="parTrans" cxnId="{A032AE31-FDCF-4D64-98E8-7C1B3E6BC0B2}">
      <dgm:prSet/>
      <dgm:spPr/>
      <dgm:t>
        <a:bodyPr/>
        <a:lstStyle/>
        <a:p>
          <a:endParaRPr lang="ru-RU"/>
        </a:p>
      </dgm:t>
    </dgm:pt>
    <dgm:pt modelId="{5E8F7BBC-C59F-4B60-A80F-68B1987505E1}" type="pres">
      <dgm:prSet presAssocID="{FE4F47C4-626B-4227-A567-A37DC0FC3825}" presName="linear" presStyleCnt="0">
        <dgm:presLayoutVars>
          <dgm:dir/>
          <dgm:animLvl val="lvl"/>
          <dgm:resizeHandles val="exact"/>
        </dgm:presLayoutVars>
      </dgm:prSet>
      <dgm:spPr/>
    </dgm:pt>
    <dgm:pt modelId="{13AF0A28-D598-44BE-9966-5B3C9544197B}" type="pres">
      <dgm:prSet presAssocID="{BD316B84-CF6B-4067-8ACD-18034E8F1EF4}" presName="parentLin" presStyleCnt="0"/>
      <dgm:spPr/>
    </dgm:pt>
    <dgm:pt modelId="{DC543E86-9C65-42A4-B5C8-FEEF6EC41B47}" type="pres">
      <dgm:prSet presAssocID="{BD316B84-CF6B-4067-8ACD-18034E8F1EF4}" presName="parentLeftMargin" presStyleLbl="node1" presStyleIdx="0" presStyleCnt="2"/>
      <dgm:spPr/>
    </dgm:pt>
    <dgm:pt modelId="{4FCEE923-E1D9-47E2-A4EC-9F54D36BA4F9}" type="pres">
      <dgm:prSet presAssocID="{BD316B84-CF6B-4067-8ACD-18034E8F1E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117A3C-72FD-47C3-8D20-5248BF6B3149}" type="pres">
      <dgm:prSet presAssocID="{BD316B84-CF6B-4067-8ACD-18034E8F1EF4}" presName="negativeSpace" presStyleCnt="0"/>
      <dgm:spPr/>
    </dgm:pt>
    <dgm:pt modelId="{C4AF1EE4-74F5-4373-A76E-E6D5A4B7AF12}" type="pres">
      <dgm:prSet presAssocID="{BD316B84-CF6B-4067-8ACD-18034E8F1EF4}" presName="childText" presStyleLbl="conFgAcc1" presStyleIdx="0" presStyleCnt="2">
        <dgm:presLayoutVars>
          <dgm:bulletEnabled val="1"/>
        </dgm:presLayoutVars>
      </dgm:prSet>
      <dgm:spPr/>
    </dgm:pt>
    <dgm:pt modelId="{7A529EEF-FA92-4D4C-B853-F12B0008BF6A}" type="pres">
      <dgm:prSet presAssocID="{5DD99A50-29D8-45AE-AB22-6B543C940F41}" presName="spaceBetweenRectangles" presStyleCnt="0"/>
      <dgm:spPr/>
    </dgm:pt>
    <dgm:pt modelId="{44F916B8-D23D-4846-BCED-056C6D8FA43E}" type="pres">
      <dgm:prSet presAssocID="{C03A559F-E636-482F-B2B1-BB1F758E3349}" presName="parentLin" presStyleCnt="0"/>
      <dgm:spPr/>
    </dgm:pt>
    <dgm:pt modelId="{4310320D-2A38-4970-82E5-83626356B4FD}" type="pres">
      <dgm:prSet presAssocID="{C03A559F-E636-482F-B2B1-BB1F758E3349}" presName="parentLeftMargin" presStyleLbl="node1" presStyleIdx="0" presStyleCnt="2"/>
      <dgm:spPr/>
    </dgm:pt>
    <dgm:pt modelId="{7FFF8EA3-9B20-4D09-8232-93EB7C980C9D}" type="pres">
      <dgm:prSet presAssocID="{C03A559F-E636-482F-B2B1-BB1F758E334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9B07F4A-586B-4B42-81CC-5CB7F36027D2}" type="pres">
      <dgm:prSet presAssocID="{C03A559F-E636-482F-B2B1-BB1F758E3349}" presName="negativeSpace" presStyleCnt="0"/>
      <dgm:spPr/>
    </dgm:pt>
    <dgm:pt modelId="{586D5180-97F9-4AD8-9695-15D411EEF54B}" type="pres">
      <dgm:prSet presAssocID="{C03A559F-E636-482F-B2B1-BB1F758E334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0B78A2F-2945-4C23-9032-A843E507FD3D}" type="presOf" srcId="{BD316B84-CF6B-4067-8ACD-18034E8F1EF4}" destId="{DC543E86-9C65-42A4-B5C8-FEEF6EC41B47}" srcOrd="0" destOrd="0" presId="urn:microsoft.com/office/officeart/2005/8/layout/list1"/>
    <dgm:cxn modelId="{A032AE31-FDCF-4D64-98E8-7C1B3E6BC0B2}" srcId="{FE4F47C4-626B-4227-A567-A37DC0FC3825}" destId="{C03A559F-E636-482F-B2B1-BB1F758E3349}" srcOrd="1" destOrd="0" parTransId="{A757EB4E-954C-4197-BCE0-8BE2778B3BDA}" sibTransId="{8BE70FB8-AAA8-43B0-9482-53EC6C0B3E38}"/>
    <dgm:cxn modelId="{21FD9A38-CAEF-4DEE-9907-A40A2E26FF28}" type="presOf" srcId="{FE4F47C4-626B-4227-A567-A37DC0FC3825}" destId="{5E8F7BBC-C59F-4B60-A80F-68B1987505E1}" srcOrd="0" destOrd="0" presId="urn:microsoft.com/office/officeart/2005/8/layout/list1"/>
    <dgm:cxn modelId="{2491D04B-F653-471D-A768-EC5AC133FFE2}" srcId="{FE4F47C4-626B-4227-A567-A37DC0FC3825}" destId="{BD316B84-CF6B-4067-8ACD-18034E8F1EF4}" srcOrd="0" destOrd="0" parTransId="{E2758ECD-D194-471A-889D-CB1F0963B948}" sibTransId="{5DD99A50-29D8-45AE-AB22-6B543C940F41}"/>
    <dgm:cxn modelId="{9B029F9C-DC59-48EB-84F8-F26DE4DBF49B}" type="presOf" srcId="{C03A559F-E636-482F-B2B1-BB1F758E3349}" destId="{4310320D-2A38-4970-82E5-83626356B4FD}" srcOrd="0" destOrd="0" presId="urn:microsoft.com/office/officeart/2005/8/layout/list1"/>
    <dgm:cxn modelId="{452BBAB4-B049-44EA-B0C0-00D1711EFD66}" type="presOf" srcId="{C03A559F-E636-482F-B2B1-BB1F758E3349}" destId="{7FFF8EA3-9B20-4D09-8232-93EB7C980C9D}" srcOrd="1" destOrd="0" presId="urn:microsoft.com/office/officeart/2005/8/layout/list1"/>
    <dgm:cxn modelId="{7803D1FE-9378-4C34-BA0E-31551D36F371}" type="presOf" srcId="{BD316B84-CF6B-4067-8ACD-18034E8F1EF4}" destId="{4FCEE923-E1D9-47E2-A4EC-9F54D36BA4F9}" srcOrd="1" destOrd="0" presId="urn:microsoft.com/office/officeart/2005/8/layout/list1"/>
    <dgm:cxn modelId="{F4BDC5F2-3C3A-474E-86B4-91BEE192FE25}" type="presParOf" srcId="{5E8F7BBC-C59F-4B60-A80F-68B1987505E1}" destId="{13AF0A28-D598-44BE-9966-5B3C9544197B}" srcOrd="0" destOrd="0" presId="urn:microsoft.com/office/officeart/2005/8/layout/list1"/>
    <dgm:cxn modelId="{BCF63D13-D76D-46D4-8ECB-76481E89D2AC}" type="presParOf" srcId="{13AF0A28-D598-44BE-9966-5B3C9544197B}" destId="{DC543E86-9C65-42A4-B5C8-FEEF6EC41B47}" srcOrd="0" destOrd="0" presId="urn:microsoft.com/office/officeart/2005/8/layout/list1"/>
    <dgm:cxn modelId="{05A4F737-7F8E-40F3-B665-DEEBC042D23B}" type="presParOf" srcId="{13AF0A28-D598-44BE-9966-5B3C9544197B}" destId="{4FCEE923-E1D9-47E2-A4EC-9F54D36BA4F9}" srcOrd="1" destOrd="0" presId="urn:microsoft.com/office/officeart/2005/8/layout/list1"/>
    <dgm:cxn modelId="{4240BBB8-5213-46B6-A052-0DFA88A7073C}" type="presParOf" srcId="{5E8F7BBC-C59F-4B60-A80F-68B1987505E1}" destId="{58117A3C-72FD-47C3-8D20-5248BF6B3149}" srcOrd="1" destOrd="0" presId="urn:microsoft.com/office/officeart/2005/8/layout/list1"/>
    <dgm:cxn modelId="{80C601C8-B71B-4390-BDED-3ECFACAA4257}" type="presParOf" srcId="{5E8F7BBC-C59F-4B60-A80F-68B1987505E1}" destId="{C4AF1EE4-74F5-4373-A76E-E6D5A4B7AF12}" srcOrd="2" destOrd="0" presId="urn:microsoft.com/office/officeart/2005/8/layout/list1"/>
    <dgm:cxn modelId="{00098888-F8A4-4EBA-8F99-EE6B70BF5C09}" type="presParOf" srcId="{5E8F7BBC-C59F-4B60-A80F-68B1987505E1}" destId="{7A529EEF-FA92-4D4C-B853-F12B0008BF6A}" srcOrd="3" destOrd="0" presId="urn:microsoft.com/office/officeart/2005/8/layout/list1"/>
    <dgm:cxn modelId="{4C08E3E9-6B1C-44A2-8CA9-DB355C9B6264}" type="presParOf" srcId="{5E8F7BBC-C59F-4B60-A80F-68B1987505E1}" destId="{44F916B8-D23D-4846-BCED-056C6D8FA43E}" srcOrd="4" destOrd="0" presId="urn:microsoft.com/office/officeart/2005/8/layout/list1"/>
    <dgm:cxn modelId="{D863770C-3A42-4A9F-B803-200DD5B79C20}" type="presParOf" srcId="{44F916B8-D23D-4846-BCED-056C6D8FA43E}" destId="{4310320D-2A38-4970-82E5-83626356B4FD}" srcOrd="0" destOrd="0" presId="urn:microsoft.com/office/officeart/2005/8/layout/list1"/>
    <dgm:cxn modelId="{C7797C6A-0362-4E84-B16E-7F0D5D8F3C16}" type="presParOf" srcId="{44F916B8-D23D-4846-BCED-056C6D8FA43E}" destId="{7FFF8EA3-9B20-4D09-8232-93EB7C980C9D}" srcOrd="1" destOrd="0" presId="urn:microsoft.com/office/officeart/2005/8/layout/list1"/>
    <dgm:cxn modelId="{F2EBB4BF-11F0-489B-BB44-5F2BEE0F9AA4}" type="presParOf" srcId="{5E8F7BBC-C59F-4B60-A80F-68B1987505E1}" destId="{39B07F4A-586B-4B42-81CC-5CB7F36027D2}" srcOrd="5" destOrd="0" presId="urn:microsoft.com/office/officeart/2005/8/layout/list1"/>
    <dgm:cxn modelId="{F990B062-1903-4A6C-B98D-519C795B13AC}" type="presParOf" srcId="{5E8F7BBC-C59F-4B60-A80F-68B1987505E1}" destId="{586D5180-97F9-4AD8-9695-15D411EEF54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4F47C4-626B-4227-A567-A37DC0FC3825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BD316B84-CF6B-4067-8ACD-18034E8F1EF4}">
      <dgm:prSet phldrT="[Текст]"/>
      <dgm:spPr/>
      <dgm:t>
        <a:bodyPr/>
        <a:lstStyle/>
        <a:p>
          <a:r>
            <a:rPr lang="ru-RU" dirty="0"/>
            <a:t>Была куплена готовая система</a:t>
          </a:r>
        </a:p>
      </dgm:t>
    </dgm:pt>
    <dgm:pt modelId="{E2758ECD-D194-471A-889D-CB1F0963B948}" type="parTrans" cxnId="{2491D04B-F653-471D-A768-EC5AC133FFE2}">
      <dgm:prSet/>
      <dgm:spPr/>
      <dgm:t>
        <a:bodyPr/>
        <a:lstStyle/>
        <a:p>
          <a:endParaRPr lang="ru-RU"/>
        </a:p>
      </dgm:t>
    </dgm:pt>
    <dgm:pt modelId="{5DD99A50-29D8-45AE-AB22-6B543C940F41}" type="sibTrans" cxnId="{2491D04B-F653-471D-A768-EC5AC133FFE2}">
      <dgm:prSet/>
      <dgm:spPr/>
      <dgm:t>
        <a:bodyPr/>
        <a:lstStyle/>
        <a:p>
          <a:endParaRPr lang="ru-RU"/>
        </a:p>
      </dgm:t>
    </dgm:pt>
    <dgm:pt modelId="{C03A559F-E636-482F-B2B1-BB1F758E3349}">
      <dgm:prSet phldrT="[Текст]"/>
      <dgm:spPr/>
      <dgm:t>
        <a:bodyPr/>
        <a:lstStyle/>
        <a:p>
          <a:r>
            <a:rPr lang="ru-RU" baseline="0" dirty="0"/>
            <a:t>К системе на тросах прикреплены парашют и обтекатель</a:t>
          </a:r>
        </a:p>
      </dgm:t>
    </dgm:pt>
    <dgm:pt modelId="{8BE70FB8-AAA8-43B0-9482-53EC6C0B3E38}" type="sibTrans" cxnId="{A032AE31-FDCF-4D64-98E8-7C1B3E6BC0B2}">
      <dgm:prSet/>
      <dgm:spPr/>
      <dgm:t>
        <a:bodyPr/>
        <a:lstStyle/>
        <a:p>
          <a:endParaRPr lang="ru-RU"/>
        </a:p>
      </dgm:t>
    </dgm:pt>
    <dgm:pt modelId="{A757EB4E-954C-4197-BCE0-8BE2778B3BDA}" type="parTrans" cxnId="{A032AE31-FDCF-4D64-98E8-7C1B3E6BC0B2}">
      <dgm:prSet/>
      <dgm:spPr/>
      <dgm:t>
        <a:bodyPr/>
        <a:lstStyle/>
        <a:p>
          <a:endParaRPr lang="ru-RU"/>
        </a:p>
      </dgm:t>
    </dgm:pt>
    <dgm:pt modelId="{A3FA399E-9F5A-49ED-B515-BEC8BE4DEB65}">
      <dgm:prSet phldrT="[Текст]"/>
      <dgm:spPr/>
      <dgm:t>
        <a:bodyPr/>
        <a:lstStyle/>
        <a:p>
          <a:r>
            <a:rPr lang="ru-RU" dirty="0"/>
            <a:t>Жестко закреплена в корпусе</a:t>
          </a:r>
        </a:p>
      </dgm:t>
    </dgm:pt>
    <dgm:pt modelId="{5BC44A74-6D10-4E05-9CB1-754FC39053EF}" type="parTrans" cxnId="{7EADB65A-5649-417A-B253-A097899A42B7}">
      <dgm:prSet/>
      <dgm:spPr/>
      <dgm:t>
        <a:bodyPr/>
        <a:lstStyle/>
        <a:p>
          <a:endParaRPr lang="ru-RU"/>
        </a:p>
      </dgm:t>
    </dgm:pt>
    <dgm:pt modelId="{98DE8A64-62E1-469D-B5DC-5AA1D6D0B83D}" type="sibTrans" cxnId="{7EADB65A-5649-417A-B253-A097899A42B7}">
      <dgm:prSet/>
      <dgm:spPr/>
      <dgm:t>
        <a:bodyPr/>
        <a:lstStyle/>
        <a:p>
          <a:endParaRPr lang="ru-RU"/>
        </a:p>
      </dgm:t>
    </dgm:pt>
    <dgm:pt modelId="{ACFCCAB2-44DE-4DE0-BAE7-CF7776814065}">
      <dgm:prSet phldrT="[Текст]"/>
      <dgm:spPr/>
      <dgm:t>
        <a:bodyPr/>
        <a:lstStyle/>
        <a:p>
          <a:r>
            <a:rPr lang="ru-RU" baseline="0" dirty="0"/>
            <a:t>БАСУ закреплена к нижней части конструкции</a:t>
          </a:r>
        </a:p>
      </dgm:t>
    </dgm:pt>
    <dgm:pt modelId="{A65BE018-4166-4BDB-9519-6ECCD9F46C9F}" type="parTrans" cxnId="{4C8AAC4D-A402-4C1B-91B2-1EC4DC5DC58C}">
      <dgm:prSet/>
      <dgm:spPr/>
      <dgm:t>
        <a:bodyPr/>
        <a:lstStyle/>
        <a:p>
          <a:endParaRPr lang="ru-RU"/>
        </a:p>
      </dgm:t>
    </dgm:pt>
    <dgm:pt modelId="{DA2BFFD2-4BA4-4CCC-8283-DBC19412FC5F}" type="sibTrans" cxnId="{4C8AAC4D-A402-4C1B-91B2-1EC4DC5DC58C}">
      <dgm:prSet/>
      <dgm:spPr/>
      <dgm:t>
        <a:bodyPr/>
        <a:lstStyle/>
        <a:p>
          <a:endParaRPr lang="ru-RU"/>
        </a:p>
      </dgm:t>
    </dgm:pt>
    <dgm:pt modelId="{5E8F7BBC-C59F-4B60-A80F-68B1987505E1}" type="pres">
      <dgm:prSet presAssocID="{FE4F47C4-626B-4227-A567-A37DC0FC3825}" presName="linear" presStyleCnt="0">
        <dgm:presLayoutVars>
          <dgm:dir/>
          <dgm:animLvl val="lvl"/>
          <dgm:resizeHandles val="exact"/>
        </dgm:presLayoutVars>
      </dgm:prSet>
      <dgm:spPr/>
    </dgm:pt>
    <dgm:pt modelId="{13AF0A28-D598-44BE-9966-5B3C9544197B}" type="pres">
      <dgm:prSet presAssocID="{BD316B84-CF6B-4067-8ACD-18034E8F1EF4}" presName="parentLin" presStyleCnt="0"/>
      <dgm:spPr/>
    </dgm:pt>
    <dgm:pt modelId="{DC543E86-9C65-42A4-B5C8-FEEF6EC41B47}" type="pres">
      <dgm:prSet presAssocID="{BD316B84-CF6B-4067-8ACD-18034E8F1EF4}" presName="parentLeftMargin" presStyleLbl="node1" presStyleIdx="0" presStyleCnt="4"/>
      <dgm:spPr/>
    </dgm:pt>
    <dgm:pt modelId="{4FCEE923-E1D9-47E2-A4EC-9F54D36BA4F9}" type="pres">
      <dgm:prSet presAssocID="{BD316B84-CF6B-4067-8ACD-18034E8F1EF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8117A3C-72FD-47C3-8D20-5248BF6B3149}" type="pres">
      <dgm:prSet presAssocID="{BD316B84-CF6B-4067-8ACD-18034E8F1EF4}" presName="negativeSpace" presStyleCnt="0"/>
      <dgm:spPr/>
    </dgm:pt>
    <dgm:pt modelId="{C4AF1EE4-74F5-4373-A76E-E6D5A4B7AF12}" type="pres">
      <dgm:prSet presAssocID="{BD316B84-CF6B-4067-8ACD-18034E8F1EF4}" presName="childText" presStyleLbl="conFgAcc1" presStyleIdx="0" presStyleCnt="4">
        <dgm:presLayoutVars>
          <dgm:bulletEnabled val="1"/>
        </dgm:presLayoutVars>
      </dgm:prSet>
      <dgm:spPr/>
    </dgm:pt>
    <dgm:pt modelId="{7A529EEF-FA92-4D4C-B853-F12B0008BF6A}" type="pres">
      <dgm:prSet presAssocID="{5DD99A50-29D8-45AE-AB22-6B543C940F41}" presName="spaceBetweenRectangles" presStyleCnt="0"/>
      <dgm:spPr/>
    </dgm:pt>
    <dgm:pt modelId="{E0A6FD1D-EE60-4E97-91C8-C336534C7BD2}" type="pres">
      <dgm:prSet presAssocID="{A3FA399E-9F5A-49ED-B515-BEC8BE4DEB65}" presName="parentLin" presStyleCnt="0"/>
      <dgm:spPr/>
    </dgm:pt>
    <dgm:pt modelId="{45ABBF41-F086-4CC2-82E5-00CC2AAF3F7E}" type="pres">
      <dgm:prSet presAssocID="{A3FA399E-9F5A-49ED-B515-BEC8BE4DEB65}" presName="parentLeftMargin" presStyleLbl="node1" presStyleIdx="0" presStyleCnt="4"/>
      <dgm:spPr/>
    </dgm:pt>
    <dgm:pt modelId="{0792D5C7-F079-428F-9221-D4D161B3F0AF}" type="pres">
      <dgm:prSet presAssocID="{A3FA399E-9F5A-49ED-B515-BEC8BE4DEB6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A072712-CADA-4C58-918F-69746DEF6A74}" type="pres">
      <dgm:prSet presAssocID="{A3FA399E-9F5A-49ED-B515-BEC8BE4DEB65}" presName="negativeSpace" presStyleCnt="0"/>
      <dgm:spPr/>
    </dgm:pt>
    <dgm:pt modelId="{594922B6-0FB9-469A-B9E2-D257EF247AC9}" type="pres">
      <dgm:prSet presAssocID="{A3FA399E-9F5A-49ED-B515-BEC8BE4DEB65}" presName="childText" presStyleLbl="conFgAcc1" presStyleIdx="1" presStyleCnt="4">
        <dgm:presLayoutVars>
          <dgm:bulletEnabled val="1"/>
        </dgm:presLayoutVars>
      </dgm:prSet>
      <dgm:spPr/>
    </dgm:pt>
    <dgm:pt modelId="{3B775160-B2D3-46C6-AAD2-C48E41488B6E}" type="pres">
      <dgm:prSet presAssocID="{98DE8A64-62E1-469D-B5DC-5AA1D6D0B83D}" presName="spaceBetweenRectangles" presStyleCnt="0"/>
      <dgm:spPr/>
    </dgm:pt>
    <dgm:pt modelId="{44F916B8-D23D-4846-BCED-056C6D8FA43E}" type="pres">
      <dgm:prSet presAssocID="{C03A559F-E636-482F-B2B1-BB1F758E3349}" presName="parentLin" presStyleCnt="0"/>
      <dgm:spPr/>
    </dgm:pt>
    <dgm:pt modelId="{4310320D-2A38-4970-82E5-83626356B4FD}" type="pres">
      <dgm:prSet presAssocID="{C03A559F-E636-482F-B2B1-BB1F758E3349}" presName="parentLeftMargin" presStyleLbl="node1" presStyleIdx="1" presStyleCnt="4"/>
      <dgm:spPr/>
    </dgm:pt>
    <dgm:pt modelId="{7FFF8EA3-9B20-4D09-8232-93EB7C980C9D}" type="pres">
      <dgm:prSet presAssocID="{C03A559F-E636-482F-B2B1-BB1F758E334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9B07F4A-586B-4B42-81CC-5CB7F36027D2}" type="pres">
      <dgm:prSet presAssocID="{C03A559F-E636-482F-B2B1-BB1F758E3349}" presName="negativeSpace" presStyleCnt="0"/>
      <dgm:spPr/>
    </dgm:pt>
    <dgm:pt modelId="{586D5180-97F9-4AD8-9695-15D411EEF54B}" type="pres">
      <dgm:prSet presAssocID="{C03A559F-E636-482F-B2B1-BB1F758E3349}" presName="childText" presStyleLbl="conFgAcc1" presStyleIdx="2" presStyleCnt="4">
        <dgm:presLayoutVars>
          <dgm:bulletEnabled val="1"/>
        </dgm:presLayoutVars>
      </dgm:prSet>
      <dgm:spPr/>
    </dgm:pt>
    <dgm:pt modelId="{5C014370-E48B-4887-8687-EFC21D464F0E}" type="pres">
      <dgm:prSet presAssocID="{8BE70FB8-AAA8-43B0-9482-53EC6C0B3E38}" presName="spaceBetweenRectangles" presStyleCnt="0"/>
      <dgm:spPr/>
    </dgm:pt>
    <dgm:pt modelId="{EC4DB8D8-A7C2-47BA-ABA1-AE0210C1495F}" type="pres">
      <dgm:prSet presAssocID="{ACFCCAB2-44DE-4DE0-BAE7-CF7776814065}" presName="parentLin" presStyleCnt="0"/>
      <dgm:spPr/>
    </dgm:pt>
    <dgm:pt modelId="{5A8B2578-476E-4CAC-A4B9-611ED279079D}" type="pres">
      <dgm:prSet presAssocID="{ACFCCAB2-44DE-4DE0-BAE7-CF7776814065}" presName="parentLeftMargin" presStyleLbl="node1" presStyleIdx="2" presStyleCnt="4"/>
      <dgm:spPr/>
    </dgm:pt>
    <dgm:pt modelId="{C6204A4B-3614-4E7F-A24D-804BD77CC7E3}" type="pres">
      <dgm:prSet presAssocID="{ACFCCAB2-44DE-4DE0-BAE7-CF777681406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BE34806-61E1-48F4-81E6-565C4A85CC62}" type="pres">
      <dgm:prSet presAssocID="{ACFCCAB2-44DE-4DE0-BAE7-CF7776814065}" presName="negativeSpace" presStyleCnt="0"/>
      <dgm:spPr/>
    </dgm:pt>
    <dgm:pt modelId="{CC4F70D9-8C8C-4038-B130-06168481F093}" type="pres">
      <dgm:prSet presAssocID="{ACFCCAB2-44DE-4DE0-BAE7-CF777681406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619FA1E-C221-4A8E-8634-257F91B1B77C}" type="presOf" srcId="{A3FA399E-9F5A-49ED-B515-BEC8BE4DEB65}" destId="{0792D5C7-F079-428F-9221-D4D161B3F0AF}" srcOrd="1" destOrd="0" presId="urn:microsoft.com/office/officeart/2005/8/layout/list1"/>
    <dgm:cxn modelId="{10B78A2F-2945-4C23-9032-A843E507FD3D}" type="presOf" srcId="{BD316B84-CF6B-4067-8ACD-18034E8F1EF4}" destId="{DC543E86-9C65-42A4-B5C8-FEEF6EC41B47}" srcOrd="0" destOrd="0" presId="urn:microsoft.com/office/officeart/2005/8/layout/list1"/>
    <dgm:cxn modelId="{A032AE31-FDCF-4D64-98E8-7C1B3E6BC0B2}" srcId="{FE4F47C4-626B-4227-A567-A37DC0FC3825}" destId="{C03A559F-E636-482F-B2B1-BB1F758E3349}" srcOrd="2" destOrd="0" parTransId="{A757EB4E-954C-4197-BCE0-8BE2778B3BDA}" sibTransId="{8BE70FB8-AAA8-43B0-9482-53EC6C0B3E38}"/>
    <dgm:cxn modelId="{C76EB635-8F42-44E4-911D-79C809AA502A}" type="presOf" srcId="{A3FA399E-9F5A-49ED-B515-BEC8BE4DEB65}" destId="{45ABBF41-F086-4CC2-82E5-00CC2AAF3F7E}" srcOrd="0" destOrd="0" presId="urn:microsoft.com/office/officeart/2005/8/layout/list1"/>
    <dgm:cxn modelId="{21FD9A38-CAEF-4DEE-9907-A40A2E26FF28}" type="presOf" srcId="{FE4F47C4-626B-4227-A567-A37DC0FC3825}" destId="{5E8F7BBC-C59F-4B60-A80F-68B1987505E1}" srcOrd="0" destOrd="0" presId="urn:microsoft.com/office/officeart/2005/8/layout/list1"/>
    <dgm:cxn modelId="{E1ABFD60-6962-47E0-AA9B-4A686567838C}" type="presOf" srcId="{ACFCCAB2-44DE-4DE0-BAE7-CF7776814065}" destId="{C6204A4B-3614-4E7F-A24D-804BD77CC7E3}" srcOrd="1" destOrd="0" presId="urn:microsoft.com/office/officeart/2005/8/layout/list1"/>
    <dgm:cxn modelId="{D86AE568-7C8E-4248-A134-15DA9C610612}" type="presOf" srcId="{ACFCCAB2-44DE-4DE0-BAE7-CF7776814065}" destId="{5A8B2578-476E-4CAC-A4B9-611ED279079D}" srcOrd="0" destOrd="0" presId="urn:microsoft.com/office/officeart/2005/8/layout/list1"/>
    <dgm:cxn modelId="{2491D04B-F653-471D-A768-EC5AC133FFE2}" srcId="{FE4F47C4-626B-4227-A567-A37DC0FC3825}" destId="{BD316B84-CF6B-4067-8ACD-18034E8F1EF4}" srcOrd="0" destOrd="0" parTransId="{E2758ECD-D194-471A-889D-CB1F0963B948}" sibTransId="{5DD99A50-29D8-45AE-AB22-6B543C940F41}"/>
    <dgm:cxn modelId="{4C8AAC4D-A402-4C1B-91B2-1EC4DC5DC58C}" srcId="{FE4F47C4-626B-4227-A567-A37DC0FC3825}" destId="{ACFCCAB2-44DE-4DE0-BAE7-CF7776814065}" srcOrd="3" destOrd="0" parTransId="{A65BE018-4166-4BDB-9519-6ECCD9F46C9F}" sibTransId="{DA2BFFD2-4BA4-4CCC-8283-DBC19412FC5F}"/>
    <dgm:cxn modelId="{7EADB65A-5649-417A-B253-A097899A42B7}" srcId="{FE4F47C4-626B-4227-A567-A37DC0FC3825}" destId="{A3FA399E-9F5A-49ED-B515-BEC8BE4DEB65}" srcOrd="1" destOrd="0" parTransId="{5BC44A74-6D10-4E05-9CB1-754FC39053EF}" sibTransId="{98DE8A64-62E1-469D-B5DC-5AA1D6D0B83D}"/>
    <dgm:cxn modelId="{9B029F9C-DC59-48EB-84F8-F26DE4DBF49B}" type="presOf" srcId="{C03A559F-E636-482F-B2B1-BB1F758E3349}" destId="{4310320D-2A38-4970-82E5-83626356B4FD}" srcOrd="0" destOrd="0" presId="urn:microsoft.com/office/officeart/2005/8/layout/list1"/>
    <dgm:cxn modelId="{452BBAB4-B049-44EA-B0C0-00D1711EFD66}" type="presOf" srcId="{C03A559F-E636-482F-B2B1-BB1F758E3349}" destId="{7FFF8EA3-9B20-4D09-8232-93EB7C980C9D}" srcOrd="1" destOrd="0" presId="urn:microsoft.com/office/officeart/2005/8/layout/list1"/>
    <dgm:cxn modelId="{7803D1FE-9378-4C34-BA0E-31551D36F371}" type="presOf" srcId="{BD316B84-CF6B-4067-8ACD-18034E8F1EF4}" destId="{4FCEE923-E1D9-47E2-A4EC-9F54D36BA4F9}" srcOrd="1" destOrd="0" presId="urn:microsoft.com/office/officeart/2005/8/layout/list1"/>
    <dgm:cxn modelId="{F4BDC5F2-3C3A-474E-86B4-91BEE192FE25}" type="presParOf" srcId="{5E8F7BBC-C59F-4B60-A80F-68B1987505E1}" destId="{13AF0A28-D598-44BE-9966-5B3C9544197B}" srcOrd="0" destOrd="0" presId="urn:microsoft.com/office/officeart/2005/8/layout/list1"/>
    <dgm:cxn modelId="{BCF63D13-D76D-46D4-8ECB-76481E89D2AC}" type="presParOf" srcId="{13AF0A28-D598-44BE-9966-5B3C9544197B}" destId="{DC543E86-9C65-42A4-B5C8-FEEF6EC41B47}" srcOrd="0" destOrd="0" presId="urn:microsoft.com/office/officeart/2005/8/layout/list1"/>
    <dgm:cxn modelId="{05A4F737-7F8E-40F3-B665-DEEBC042D23B}" type="presParOf" srcId="{13AF0A28-D598-44BE-9966-5B3C9544197B}" destId="{4FCEE923-E1D9-47E2-A4EC-9F54D36BA4F9}" srcOrd="1" destOrd="0" presId="urn:microsoft.com/office/officeart/2005/8/layout/list1"/>
    <dgm:cxn modelId="{4240BBB8-5213-46B6-A052-0DFA88A7073C}" type="presParOf" srcId="{5E8F7BBC-C59F-4B60-A80F-68B1987505E1}" destId="{58117A3C-72FD-47C3-8D20-5248BF6B3149}" srcOrd="1" destOrd="0" presId="urn:microsoft.com/office/officeart/2005/8/layout/list1"/>
    <dgm:cxn modelId="{80C601C8-B71B-4390-BDED-3ECFACAA4257}" type="presParOf" srcId="{5E8F7BBC-C59F-4B60-A80F-68B1987505E1}" destId="{C4AF1EE4-74F5-4373-A76E-E6D5A4B7AF12}" srcOrd="2" destOrd="0" presId="urn:microsoft.com/office/officeart/2005/8/layout/list1"/>
    <dgm:cxn modelId="{00098888-F8A4-4EBA-8F99-EE6B70BF5C09}" type="presParOf" srcId="{5E8F7BBC-C59F-4B60-A80F-68B1987505E1}" destId="{7A529EEF-FA92-4D4C-B853-F12B0008BF6A}" srcOrd="3" destOrd="0" presId="urn:microsoft.com/office/officeart/2005/8/layout/list1"/>
    <dgm:cxn modelId="{441742AD-F188-4EE2-BAA6-EA2685636CC3}" type="presParOf" srcId="{5E8F7BBC-C59F-4B60-A80F-68B1987505E1}" destId="{E0A6FD1D-EE60-4E97-91C8-C336534C7BD2}" srcOrd="4" destOrd="0" presId="urn:microsoft.com/office/officeart/2005/8/layout/list1"/>
    <dgm:cxn modelId="{0DEB3CBA-C039-4F4A-8F9C-5686FFFEFB89}" type="presParOf" srcId="{E0A6FD1D-EE60-4E97-91C8-C336534C7BD2}" destId="{45ABBF41-F086-4CC2-82E5-00CC2AAF3F7E}" srcOrd="0" destOrd="0" presId="urn:microsoft.com/office/officeart/2005/8/layout/list1"/>
    <dgm:cxn modelId="{F8A3B183-24E1-48F7-82E1-FF4A61AF2C91}" type="presParOf" srcId="{E0A6FD1D-EE60-4E97-91C8-C336534C7BD2}" destId="{0792D5C7-F079-428F-9221-D4D161B3F0AF}" srcOrd="1" destOrd="0" presId="urn:microsoft.com/office/officeart/2005/8/layout/list1"/>
    <dgm:cxn modelId="{CEE51594-E5E9-45D0-BA21-88758F03C23E}" type="presParOf" srcId="{5E8F7BBC-C59F-4B60-A80F-68B1987505E1}" destId="{FA072712-CADA-4C58-918F-69746DEF6A74}" srcOrd="5" destOrd="0" presId="urn:microsoft.com/office/officeart/2005/8/layout/list1"/>
    <dgm:cxn modelId="{BBB8BA28-A9E5-450B-906C-42CEB45BA5D0}" type="presParOf" srcId="{5E8F7BBC-C59F-4B60-A80F-68B1987505E1}" destId="{594922B6-0FB9-469A-B9E2-D257EF247AC9}" srcOrd="6" destOrd="0" presId="urn:microsoft.com/office/officeart/2005/8/layout/list1"/>
    <dgm:cxn modelId="{8BD586A5-0678-45DB-8054-FFE82F1A7684}" type="presParOf" srcId="{5E8F7BBC-C59F-4B60-A80F-68B1987505E1}" destId="{3B775160-B2D3-46C6-AAD2-C48E41488B6E}" srcOrd="7" destOrd="0" presId="urn:microsoft.com/office/officeart/2005/8/layout/list1"/>
    <dgm:cxn modelId="{4C08E3E9-6B1C-44A2-8CA9-DB355C9B6264}" type="presParOf" srcId="{5E8F7BBC-C59F-4B60-A80F-68B1987505E1}" destId="{44F916B8-D23D-4846-BCED-056C6D8FA43E}" srcOrd="8" destOrd="0" presId="urn:microsoft.com/office/officeart/2005/8/layout/list1"/>
    <dgm:cxn modelId="{D863770C-3A42-4A9F-B803-200DD5B79C20}" type="presParOf" srcId="{44F916B8-D23D-4846-BCED-056C6D8FA43E}" destId="{4310320D-2A38-4970-82E5-83626356B4FD}" srcOrd="0" destOrd="0" presId="urn:microsoft.com/office/officeart/2005/8/layout/list1"/>
    <dgm:cxn modelId="{C7797C6A-0362-4E84-B16E-7F0D5D8F3C16}" type="presParOf" srcId="{44F916B8-D23D-4846-BCED-056C6D8FA43E}" destId="{7FFF8EA3-9B20-4D09-8232-93EB7C980C9D}" srcOrd="1" destOrd="0" presId="urn:microsoft.com/office/officeart/2005/8/layout/list1"/>
    <dgm:cxn modelId="{F2EBB4BF-11F0-489B-BB44-5F2BEE0F9AA4}" type="presParOf" srcId="{5E8F7BBC-C59F-4B60-A80F-68B1987505E1}" destId="{39B07F4A-586B-4B42-81CC-5CB7F36027D2}" srcOrd="9" destOrd="0" presId="urn:microsoft.com/office/officeart/2005/8/layout/list1"/>
    <dgm:cxn modelId="{F990B062-1903-4A6C-B98D-519C795B13AC}" type="presParOf" srcId="{5E8F7BBC-C59F-4B60-A80F-68B1987505E1}" destId="{586D5180-97F9-4AD8-9695-15D411EEF54B}" srcOrd="10" destOrd="0" presId="urn:microsoft.com/office/officeart/2005/8/layout/list1"/>
    <dgm:cxn modelId="{355C4241-DF05-4296-A4A0-05064BC24861}" type="presParOf" srcId="{5E8F7BBC-C59F-4B60-A80F-68B1987505E1}" destId="{5C014370-E48B-4887-8687-EFC21D464F0E}" srcOrd="11" destOrd="0" presId="urn:microsoft.com/office/officeart/2005/8/layout/list1"/>
    <dgm:cxn modelId="{9E5B8629-225D-45F4-BE39-F617CA8C509D}" type="presParOf" srcId="{5E8F7BBC-C59F-4B60-A80F-68B1987505E1}" destId="{EC4DB8D8-A7C2-47BA-ABA1-AE0210C1495F}" srcOrd="12" destOrd="0" presId="urn:microsoft.com/office/officeart/2005/8/layout/list1"/>
    <dgm:cxn modelId="{B538570B-250C-448E-8D8E-2635BBC537F3}" type="presParOf" srcId="{EC4DB8D8-A7C2-47BA-ABA1-AE0210C1495F}" destId="{5A8B2578-476E-4CAC-A4B9-611ED279079D}" srcOrd="0" destOrd="0" presId="urn:microsoft.com/office/officeart/2005/8/layout/list1"/>
    <dgm:cxn modelId="{5C3676BF-33D6-486E-BF19-12E93AEA0B2D}" type="presParOf" srcId="{EC4DB8D8-A7C2-47BA-ABA1-AE0210C1495F}" destId="{C6204A4B-3614-4E7F-A24D-804BD77CC7E3}" srcOrd="1" destOrd="0" presId="urn:microsoft.com/office/officeart/2005/8/layout/list1"/>
    <dgm:cxn modelId="{95679813-EDC5-4D06-8157-938A9C80C76A}" type="presParOf" srcId="{5E8F7BBC-C59F-4B60-A80F-68B1987505E1}" destId="{9BE34806-61E1-48F4-81E6-565C4A85CC62}" srcOrd="13" destOrd="0" presId="urn:microsoft.com/office/officeart/2005/8/layout/list1"/>
    <dgm:cxn modelId="{01F5E691-5B60-49BE-ABAD-B7D34C60559A}" type="presParOf" srcId="{5E8F7BBC-C59F-4B60-A80F-68B1987505E1}" destId="{CC4F70D9-8C8C-4038-B130-06168481F09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4F47C4-626B-4227-A567-A37DC0FC3825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BD316B84-CF6B-4067-8ACD-18034E8F1EF4}">
      <dgm:prSet phldrT="[Текст]"/>
      <dgm:spPr/>
      <dgm:t>
        <a:bodyPr/>
        <a:lstStyle/>
        <a:p>
          <a:r>
            <a:rPr lang="ru-RU" dirty="0"/>
            <a:t>Материал – лист фанеры 8 мм</a:t>
          </a:r>
        </a:p>
      </dgm:t>
    </dgm:pt>
    <dgm:pt modelId="{E2758ECD-D194-471A-889D-CB1F0963B948}" type="parTrans" cxnId="{2491D04B-F653-471D-A768-EC5AC133FFE2}">
      <dgm:prSet/>
      <dgm:spPr/>
      <dgm:t>
        <a:bodyPr/>
        <a:lstStyle/>
        <a:p>
          <a:endParaRPr lang="ru-RU"/>
        </a:p>
      </dgm:t>
    </dgm:pt>
    <dgm:pt modelId="{5DD99A50-29D8-45AE-AB22-6B543C940F41}" type="sibTrans" cxnId="{2491D04B-F653-471D-A768-EC5AC133FFE2}">
      <dgm:prSet/>
      <dgm:spPr/>
      <dgm:t>
        <a:bodyPr/>
        <a:lstStyle/>
        <a:p>
          <a:endParaRPr lang="ru-RU"/>
        </a:p>
      </dgm:t>
    </dgm:pt>
    <dgm:pt modelId="{C03A559F-E636-482F-B2B1-BB1F758E3349}">
      <dgm:prSet phldrT="[Текст]"/>
      <dgm:spPr/>
      <dgm:t>
        <a:bodyPr/>
        <a:lstStyle/>
        <a:p>
          <a:r>
            <a:rPr lang="ru-RU" dirty="0"/>
            <a:t>Закрепление на корпусе </a:t>
          </a:r>
          <a:r>
            <a:rPr lang="ru-RU" dirty="0" err="1"/>
            <a:t>саморезами</a:t>
          </a:r>
          <a:r>
            <a:rPr lang="ru-RU" dirty="0"/>
            <a:t> (+ изолента по внешнему радиусу)</a:t>
          </a:r>
        </a:p>
      </dgm:t>
    </dgm:pt>
    <dgm:pt modelId="{8BE70FB8-AAA8-43B0-9482-53EC6C0B3E38}" type="sibTrans" cxnId="{A032AE31-FDCF-4D64-98E8-7C1B3E6BC0B2}">
      <dgm:prSet/>
      <dgm:spPr/>
      <dgm:t>
        <a:bodyPr/>
        <a:lstStyle/>
        <a:p>
          <a:endParaRPr lang="ru-RU"/>
        </a:p>
      </dgm:t>
    </dgm:pt>
    <dgm:pt modelId="{A757EB4E-954C-4197-BCE0-8BE2778B3BDA}" type="parTrans" cxnId="{A032AE31-FDCF-4D64-98E8-7C1B3E6BC0B2}">
      <dgm:prSet/>
      <dgm:spPr/>
      <dgm:t>
        <a:bodyPr/>
        <a:lstStyle/>
        <a:p>
          <a:endParaRPr lang="ru-RU"/>
        </a:p>
      </dgm:t>
    </dgm:pt>
    <dgm:pt modelId="{A3FA399E-9F5A-49ED-B515-BEC8BE4DEB65}">
      <dgm:prSet phldrT="[Текст]"/>
      <dgm:spPr/>
      <dgm:t>
        <a:bodyPr/>
        <a:lstStyle/>
        <a:p>
          <a:r>
            <a:rPr lang="ru-RU" dirty="0"/>
            <a:t>Диаметр – 73 мм</a:t>
          </a:r>
        </a:p>
      </dgm:t>
    </dgm:pt>
    <dgm:pt modelId="{5BC44A74-6D10-4E05-9CB1-754FC39053EF}" type="parTrans" cxnId="{7EADB65A-5649-417A-B253-A097899A42B7}">
      <dgm:prSet/>
      <dgm:spPr/>
      <dgm:t>
        <a:bodyPr/>
        <a:lstStyle/>
        <a:p>
          <a:endParaRPr lang="ru-RU"/>
        </a:p>
      </dgm:t>
    </dgm:pt>
    <dgm:pt modelId="{98DE8A64-62E1-469D-B5DC-5AA1D6D0B83D}" type="sibTrans" cxnId="{7EADB65A-5649-417A-B253-A097899A42B7}">
      <dgm:prSet/>
      <dgm:spPr/>
      <dgm:t>
        <a:bodyPr/>
        <a:lstStyle/>
        <a:p>
          <a:endParaRPr lang="ru-RU"/>
        </a:p>
      </dgm:t>
    </dgm:pt>
    <dgm:pt modelId="{5E8F7BBC-C59F-4B60-A80F-68B1987505E1}" type="pres">
      <dgm:prSet presAssocID="{FE4F47C4-626B-4227-A567-A37DC0FC3825}" presName="linear" presStyleCnt="0">
        <dgm:presLayoutVars>
          <dgm:dir/>
          <dgm:animLvl val="lvl"/>
          <dgm:resizeHandles val="exact"/>
        </dgm:presLayoutVars>
      </dgm:prSet>
      <dgm:spPr/>
    </dgm:pt>
    <dgm:pt modelId="{13AF0A28-D598-44BE-9966-5B3C9544197B}" type="pres">
      <dgm:prSet presAssocID="{BD316B84-CF6B-4067-8ACD-18034E8F1EF4}" presName="parentLin" presStyleCnt="0"/>
      <dgm:spPr/>
    </dgm:pt>
    <dgm:pt modelId="{DC543E86-9C65-42A4-B5C8-FEEF6EC41B47}" type="pres">
      <dgm:prSet presAssocID="{BD316B84-CF6B-4067-8ACD-18034E8F1EF4}" presName="parentLeftMargin" presStyleLbl="node1" presStyleIdx="0" presStyleCnt="3"/>
      <dgm:spPr/>
    </dgm:pt>
    <dgm:pt modelId="{4FCEE923-E1D9-47E2-A4EC-9F54D36BA4F9}" type="pres">
      <dgm:prSet presAssocID="{BD316B84-CF6B-4067-8ACD-18034E8F1E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117A3C-72FD-47C3-8D20-5248BF6B3149}" type="pres">
      <dgm:prSet presAssocID="{BD316B84-CF6B-4067-8ACD-18034E8F1EF4}" presName="negativeSpace" presStyleCnt="0"/>
      <dgm:spPr/>
    </dgm:pt>
    <dgm:pt modelId="{C4AF1EE4-74F5-4373-A76E-E6D5A4B7AF12}" type="pres">
      <dgm:prSet presAssocID="{BD316B84-CF6B-4067-8ACD-18034E8F1EF4}" presName="childText" presStyleLbl="conFgAcc1" presStyleIdx="0" presStyleCnt="3">
        <dgm:presLayoutVars>
          <dgm:bulletEnabled val="1"/>
        </dgm:presLayoutVars>
      </dgm:prSet>
      <dgm:spPr/>
    </dgm:pt>
    <dgm:pt modelId="{7A529EEF-FA92-4D4C-B853-F12B0008BF6A}" type="pres">
      <dgm:prSet presAssocID="{5DD99A50-29D8-45AE-AB22-6B543C940F41}" presName="spaceBetweenRectangles" presStyleCnt="0"/>
      <dgm:spPr/>
    </dgm:pt>
    <dgm:pt modelId="{E0A6FD1D-EE60-4E97-91C8-C336534C7BD2}" type="pres">
      <dgm:prSet presAssocID="{A3FA399E-9F5A-49ED-B515-BEC8BE4DEB65}" presName="parentLin" presStyleCnt="0"/>
      <dgm:spPr/>
    </dgm:pt>
    <dgm:pt modelId="{45ABBF41-F086-4CC2-82E5-00CC2AAF3F7E}" type="pres">
      <dgm:prSet presAssocID="{A3FA399E-9F5A-49ED-B515-BEC8BE4DEB65}" presName="parentLeftMargin" presStyleLbl="node1" presStyleIdx="0" presStyleCnt="3"/>
      <dgm:spPr/>
    </dgm:pt>
    <dgm:pt modelId="{0792D5C7-F079-428F-9221-D4D161B3F0AF}" type="pres">
      <dgm:prSet presAssocID="{A3FA399E-9F5A-49ED-B515-BEC8BE4DEB6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072712-CADA-4C58-918F-69746DEF6A74}" type="pres">
      <dgm:prSet presAssocID="{A3FA399E-9F5A-49ED-B515-BEC8BE4DEB65}" presName="negativeSpace" presStyleCnt="0"/>
      <dgm:spPr/>
    </dgm:pt>
    <dgm:pt modelId="{594922B6-0FB9-469A-B9E2-D257EF247AC9}" type="pres">
      <dgm:prSet presAssocID="{A3FA399E-9F5A-49ED-B515-BEC8BE4DEB65}" presName="childText" presStyleLbl="conFgAcc1" presStyleIdx="1" presStyleCnt="3">
        <dgm:presLayoutVars>
          <dgm:bulletEnabled val="1"/>
        </dgm:presLayoutVars>
      </dgm:prSet>
      <dgm:spPr/>
    </dgm:pt>
    <dgm:pt modelId="{3B775160-B2D3-46C6-AAD2-C48E41488B6E}" type="pres">
      <dgm:prSet presAssocID="{98DE8A64-62E1-469D-B5DC-5AA1D6D0B83D}" presName="spaceBetweenRectangles" presStyleCnt="0"/>
      <dgm:spPr/>
    </dgm:pt>
    <dgm:pt modelId="{44F916B8-D23D-4846-BCED-056C6D8FA43E}" type="pres">
      <dgm:prSet presAssocID="{C03A559F-E636-482F-B2B1-BB1F758E3349}" presName="parentLin" presStyleCnt="0"/>
      <dgm:spPr/>
    </dgm:pt>
    <dgm:pt modelId="{4310320D-2A38-4970-82E5-83626356B4FD}" type="pres">
      <dgm:prSet presAssocID="{C03A559F-E636-482F-B2B1-BB1F758E3349}" presName="parentLeftMargin" presStyleLbl="node1" presStyleIdx="1" presStyleCnt="3"/>
      <dgm:spPr/>
    </dgm:pt>
    <dgm:pt modelId="{7FFF8EA3-9B20-4D09-8232-93EB7C980C9D}" type="pres">
      <dgm:prSet presAssocID="{C03A559F-E636-482F-B2B1-BB1F758E334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9B07F4A-586B-4B42-81CC-5CB7F36027D2}" type="pres">
      <dgm:prSet presAssocID="{C03A559F-E636-482F-B2B1-BB1F758E3349}" presName="negativeSpace" presStyleCnt="0"/>
      <dgm:spPr/>
    </dgm:pt>
    <dgm:pt modelId="{586D5180-97F9-4AD8-9695-15D411EEF54B}" type="pres">
      <dgm:prSet presAssocID="{C03A559F-E636-482F-B2B1-BB1F758E334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619FA1E-C221-4A8E-8634-257F91B1B77C}" type="presOf" srcId="{A3FA399E-9F5A-49ED-B515-BEC8BE4DEB65}" destId="{0792D5C7-F079-428F-9221-D4D161B3F0AF}" srcOrd="1" destOrd="0" presId="urn:microsoft.com/office/officeart/2005/8/layout/list1"/>
    <dgm:cxn modelId="{10B78A2F-2945-4C23-9032-A843E507FD3D}" type="presOf" srcId="{BD316B84-CF6B-4067-8ACD-18034E8F1EF4}" destId="{DC543E86-9C65-42A4-B5C8-FEEF6EC41B47}" srcOrd="0" destOrd="0" presId="urn:microsoft.com/office/officeart/2005/8/layout/list1"/>
    <dgm:cxn modelId="{A032AE31-FDCF-4D64-98E8-7C1B3E6BC0B2}" srcId="{FE4F47C4-626B-4227-A567-A37DC0FC3825}" destId="{C03A559F-E636-482F-B2B1-BB1F758E3349}" srcOrd="2" destOrd="0" parTransId="{A757EB4E-954C-4197-BCE0-8BE2778B3BDA}" sibTransId="{8BE70FB8-AAA8-43B0-9482-53EC6C0B3E38}"/>
    <dgm:cxn modelId="{C76EB635-8F42-44E4-911D-79C809AA502A}" type="presOf" srcId="{A3FA399E-9F5A-49ED-B515-BEC8BE4DEB65}" destId="{45ABBF41-F086-4CC2-82E5-00CC2AAF3F7E}" srcOrd="0" destOrd="0" presId="urn:microsoft.com/office/officeart/2005/8/layout/list1"/>
    <dgm:cxn modelId="{21FD9A38-CAEF-4DEE-9907-A40A2E26FF28}" type="presOf" srcId="{FE4F47C4-626B-4227-A567-A37DC0FC3825}" destId="{5E8F7BBC-C59F-4B60-A80F-68B1987505E1}" srcOrd="0" destOrd="0" presId="urn:microsoft.com/office/officeart/2005/8/layout/list1"/>
    <dgm:cxn modelId="{2491D04B-F653-471D-A768-EC5AC133FFE2}" srcId="{FE4F47C4-626B-4227-A567-A37DC0FC3825}" destId="{BD316B84-CF6B-4067-8ACD-18034E8F1EF4}" srcOrd="0" destOrd="0" parTransId="{E2758ECD-D194-471A-889D-CB1F0963B948}" sibTransId="{5DD99A50-29D8-45AE-AB22-6B543C940F41}"/>
    <dgm:cxn modelId="{7EADB65A-5649-417A-B253-A097899A42B7}" srcId="{FE4F47C4-626B-4227-A567-A37DC0FC3825}" destId="{A3FA399E-9F5A-49ED-B515-BEC8BE4DEB65}" srcOrd="1" destOrd="0" parTransId="{5BC44A74-6D10-4E05-9CB1-754FC39053EF}" sibTransId="{98DE8A64-62E1-469D-B5DC-5AA1D6D0B83D}"/>
    <dgm:cxn modelId="{9B029F9C-DC59-48EB-84F8-F26DE4DBF49B}" type="presOf" srcId="{C03A559F-E636-482F-B2B1-BB1F758E3349}" destId="{4310320D-2A38-4970-82E5-83626356B4FD}" srcOrd="0" destOrd="0" presId="urn:microsoft.com/office/officeart/2005/8/layout/list1"/>
    <dgm:cxn modelId="{452BBAB4-B049-44EA-B0C0-00D1711EFD66}" type="presOf" srcId="{C03A559F-E636-482F-B2B1-BB1F758E3349}" destId="{7FFF8EA3-9B20-4D09-8232-93EB7C980C9D}" srcOrd="1" destOrd="0" presId="urn:microsoft.com/office/officeart/2005/8/layout/list1"/>
    <dgm:cxn modelId="{7803D1FE-9378-4C34-BA0E-31551D36F371}" type="presOf" srcId="{BD316B84-CF6B-4067-8ACD-18034E8F1EF4}" destId="{4FCEE923-E1D9-47E2-A4EC-9F54D36BA4F9}" srcOrd="1" destOrd="0" presId="urn:microsoft.com/office/officeart/2005/8/layout/list1"/>
    <dgm:cxn modelId="{F4BDC5F2-3C3A-474E-86B4-91BEE192FE25}" type="presParOf" srcId="{5E8F7BBC-C59F-4B60-A80F-68B1987505E1}" destId="{13AF0A28-D598-44BE-9966-5B3C9544197B}" srcOrd="0" destOrd="0" presId="urn:microsoft.com/office/officeart/2005/8/layout/list1"/>
    <dgm:cxn modelId="{BCF63D13-D76D-46D4-8ECB-76481E89D2AC}" type="presParOf" srcId="{13AF0A28-D598-44BE-9966-5B3C9544197B}" destId="{DC543E86-9C65-42A4-B5C8-FEEF6EC41B47}" srcOrd="0" destOrd="0" presId="urn:microsoft.com/office/officeart/2005/8/layout/list1"/>
    <dgm:cxn modelId="{05A4F737-7F8E-40F3-B665-DEEBC042D23B}" type="presParOf" srcId="{13AF0A28-D598-44BE-9966-5B3C9544197B}" destId="{4FCEE923-E1D9-47E2-A4EC-9F54D36BA4F9}" srcOrd="1" destOrd="0" presId="urn:microsoft.com/office/officeart/2005/8/layout/list1"/>
    <dgm:cxn modelId="{4240BBB8-5213-46B6-A052-0DFA88A7073C}" type="presParOf" srcId="{5E8F7BBC-C59F-4B60-A80F-68B1987505E1}" destId="{58117A3C-72FD-47C3-8D20-5248BF6B3149}" srcOrd="1" destOrd="0" presId="urn:microsoft.com/office/officeart/2005/8/layout/list1"/>
    <dgm:cxn modelId="{80C601C8-B71B-4390-BDED-3ECFACAA4257}" type="presParOf" srcId="{5E8F7BBC-C59F-4B60-A80F-68B1987505E1}" destId="{C4AF1EE4-74F5-4373-A76E-E6D5A4B7AF12}" srcOrd="2" destOrd="0" presId="urn:microsoft.com/office/officeart/2005/8/layout/list1"/>
    <dgm:cxn modelId="{00098888-F8A4-4EBA-8F99-EE6B70BF5C09}" type="presParOf" srcId="{5E8F7BBC-C59F-4B60-A80F-68B1987505E1}" destId="{7A529EEF-FA92-4D4C-B853-F12B0008BF6A}" srcOrd="3" destOrd="0" presId="urn:microsoft.com/office/officeart/2005/8/layout/list1"/>
    <dgm:cxn modelId="{441742AD-F188-4EE2-BAA6-EA2685636CC3}" type="presParOf" srcId="{5E8F7BBC-C59F-4B60-A80F-68B1987505E1}" destId="{E0A6FD1D-EE60-4E97-91C8-C336534C7BD2}" srcOrd="4" destOrd="0" presId="urn:microsoft.com/office/officeart/2005/8/layout/list1"/>
    <dgm:cxn modelId="{0DEB3CBA-C039-4F4A-8F9C-5686FFFEFB89}" type="presParOf" srcId="{E0A6FD1D-EE60-4E97-91C8-C336534C7BD2}" destId="{45ABBF41-F086-4CC2-82E5-00CC2AAF3F7E}" srcOrd="0" destOrd="0" presId="urn:microsoft.com/office/officeart/2005/8/layout/list1"/>
    <dgm:cxn modelId="{F8A3B183-24E1-48F7-82E1-FF4A61AF2C91}" type="presParOf" srcId="{E0A6FD1D-EE60-4E97-91C8-C336534C7BD2}" destId="{0792D5C7-F079-428F-9221-D4D161B3F0AF}" srcOrd="1" destOrd="0" presId="urn:microsoft.com/office/officeart/2005/8/layout/list1"/>
    <dgm:cxn modelId="{CEE51594-E5E9-45D0-BA21-88758F03C23E}" type="presParOf" srcId="{5E8F7BBC-C59F-4B60-A80F-68B1987505E1}" destId="{FA072712-CADA-4C58-918F-69746DEF6A74}" srcOrd="5" destOrd="0" presId="urn:microsoft.com/office/officeart/2005/8/layout/list1"/>
    <dgm:cxn modelId="{BBB8BA28-A9E5-450B-906C-42CEB45BA5D0}" type="presParOf" srcId="{5E8F7BBC-C59F-4B60-A80F-68B1987505E1}" destId="{594922B6-0FB9-469A-B9E2-D257EF247AC9}" srcOrd="6" destOrd="0" presId="urn:microsoft.com/office/officeart/2005/8/layout/list1"/>
    <dgm:cxn modelId="{8BD586A5-0678-45DB-8054-FFE82F1A7684}" type="presParOf" srcId="{5E8F7BBC-C59F-4B60-A80F-68B1987505E1}" destId="{3B775160-B2D3-46C6-AAD2-C48E41488B6E}" srcOrd="7" destOrd="0" presId="urn:microsoft.com/office/officeart/2005/8/layout/list1"/>
    <dgm:cxn modelId="{4C08E3E9-6B1C-44A2-8CA9-DB355C9B6264}" type="presParOf" srcId="{5E8F7BBC-C59F-4B60-A80F-68B1987505E1}" destId="{44F916B8-D23D-4846-BCED-056C6D8FA43E}" srcOrd="8" destOrd="0" presId="urn:microsoft.com/office/officeart/2005/8/layout/list1"/>
    <dgm:cxn modelId="{D863770C-3A42-4A9F-B803-200DD5B79C20}" type="presParOf" srcId="{44F916B8-D23D-4846-BCED-056C6D8FA43E}" destId="{4310320D-2A38-4970-82E5-83626356B4FD}" srcOrd="0" destOrd="0" presId="urn:microsoft.com/office/officeart/2005/8/layout/list1"/>
    <dgm:cxn modelId="{C7797C6A-0362-4E84-B16E-7F0D5D8F3C16}" type="presParOf" srcId="{44F916B8-D23D-4846-BCED-056C6D8FA43E}" destId="{7FFF8EA3-9B20-4D09-8232-93EB7C980C9D}" srcOrd="1" destOrd="0" presId="urn:microsoft.com/office/officeart/2005/8/layout/list1"/>
    <dgm:cxn modelId="{F2EBB4BF-11F0-489B-BB44-5F2BEE0F9AA4}" type="presParOf" srcId="{5E8F7BBC-C59F-4B60-A80F-68B1987505E1}" destId="{39B07F4A-586B-4B42-81CC-5CB7F36027D2}" srcOrd="9" destOrd="0" presId="urn:microsoft.com/office/officeart/2005/8/layout/list1"/>
    <dgm:cxn modelId="{F990B062-1903-4A6C-B98D-519C795B13AC}" type="presParOf" srcId="{5E8F7BBC-C59F-4B60-A80F-68B1987505E1}" destId="{586D5180-97F9-4AD8-9695-15D411EEF5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4F47C4-626B-4227-A567-A37DC0FC3825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BD316B84-CF6B-4067-8ACD-18034E8F1EF4}">
      <dgm:prSet phldrT="[Текст]"/>
      <dgm:spPr/>
      <dgm:t>
        <a:bodyPr/>
        <a:lstStyle/>
        <a:p>
          <a:r>
            <a:rPr lang="ru-RU" dirty="0"/>
            <a:t>Материал – ватман 220х270мм</a:t>
          </a:r>
        </a:p>
      </dgm:t>
    </dgm:pt>
    <dgm:pt modelId="{E2758ECD-D194-471A-889D-CB1F0963B948}" type="parTrans" cxnId="{2491D04B-F653-471D-A768-EC5AC133FFE2}">
      <dgm:prSet/>
      <dgm:spPr/>
      <dgm:t>
        <a:bodyPr/>
        <a:lstStyle/>
        <a:p>
          <a:endParaRPr lang="ru-RU"/>
        </a:p>
      </dgm:t>
    </dgm:pt>
    <dgm:pt modelId="{5DD99A50-29D8-45AE-AB22-6B543C940F41}" type="sibTrans" cxnId="{2491D04B-F653-471D-A768-EC5AC133FFE2}">
      <dgm:prSet/>
      <dgm:spPr/>
      <dgm:t>
        <a:bodyPr/>
        <a:lstStyle/>
        <a:p>
          <a:endParaRPr lang="ru-RU"/>
        </a:p>
      </dgm:t>
    </dgm:pt>
    <dgm:pt modelId="{C03A559F-E636-482F-B2B1-BB1F758E3349}">
      <dgm:prSet phldrT="[Текст]"/>
      <dgm:spPr/>
      <dgm:t>
        <a:bodyPr/>
        <a:lstStyle/>
        <a:p>
          <a:r>
            <a:rPr lang="ru-RU" dirty="0"/>
            <a:t>Склейка </a:t>
          </a:r>
          <a:r>
            <a:rPr lang="ru-RU"/>
            <a:t>резиновым клеем </a:t>
          </a:r>
          <a:endParaRPr lang="ru-RU" dirty="0"/>
        </a:p>
      </dgm:t>
    </dgm:pt>
    <dgm:pt modelId="{8BE70FB8-AAA8-43B0-9482-53EC6C0B3E38}" type="sibTrans" cxnId="{A032AE31-FDCF-4D64-98E8-7C1B3E6BC0B2}">
      <dgm:prSet/>
      <dgm:spPr/>
      <dgm:t>
        <a:bodyPr/>
        <a:lstStyle/>
        <a:p>
          <a:endParaRPr lang="ru-RU"/>
        </a:p>
      </dgm:t>
    </dgm:pt>
    <dgm:pt modelId="{A757EB4E-954C-4197-BCE0-8BE2778B3BDA}" type="parTrans" cxnId="{A032AE31-FDCF-4D64-98E8-7C1B3E6BC0B2}">
      <dgm:prSet/>
      <dgm:spPr/>
      <dgm:t>
        <a:bodyPr/>
        <a:lstStyle/>
        <a:p>
          <a:endParaRPr lang="ru-RU"/>
        </a:p>
      </dgm:t>
    </dgm:pt>
    <dgm:pt modelId="{A3FA399E-9F5A-49ED-B515-BEC8BE4DEB65}">
      <dgm:prSet phldrT="[Текст]"/>
      <dgm:spPr/>
      <dgm:t>
        <a:bodyPr/>
        <a:lstStyle/>
        <a:p>
          <a:r>
            <a:rPr lang="ru-RU" dirty="0"/>
            <a:t>Внутренний диаметр 29 мм (диаметр РД-100-0)</a:t>
          </a:r>
        </a:p>
      </dgm:t>
    </dgm:pt>
    <dgm:pt modelId="{5BC44A74-6D10-4E05-9CB1-754FC39053EF}" type="parTrans" cxnId="{7EADB65A-5649-417A-B253-A097899A42B7}">
      <dgm:prSet/>
      <dgm:spPr/>
      <dgm:t>
        <a:bodyPr/>
        <a:lstStyle/>
        <a:p>
          <a:endParaRPr lang="ru-RU"/>
        </a:p>
      </dgm:t>
    </dgm:pt>
    <dgm:pt modelId="{98DE8A64-62E1-469D-B5DC-5AA1D6D0B83D}" type="sibTrans" cxnId="{7EADB65A-5649-417A-B253-A097899A42B7}">
      <dgm:prSet/>
      <dgm:spPr/>
      <dgm:t>
        <a:bodyPr/>
        <a:lstStyle/>
        <a:p>
          <a:endParaRPr lang="ru-RU"/>
        </a:p>
      </dgm:t>
    </dgm:pt>
    <dgm:pt modelId="{5E8F7BBC-C59F-4B60-A80F-68B1987505E1}" type="pres">
      <dgm:prSet presAssocID="{FE4F47C4-626B-4227-A567-A37DC0FC3825}" presName="linear" presStyleCnt="0">
        <dgm:presLayoutVars>
          <dgm:dir/>
          <dgm:animLvl val="lvl"/>
          <dgm:resizeHandles val="exact"/>
        </dgm:presLayoutVars>
      </dgm:prSet>
      <dgm:spPr/>
    </dgm:pt>
    <dgm:pt modelId="{13AF0A28-D598-44BE-9966-5B3C9544197B}" type="pres">
      <dgm:prSet presAssocID="{BD316B84-CF6B-4067-8ACD-18034E8F1EF4}" presName="parentLin" presStyleCnt="0"/>
      <dgm:spPr/>
    </dgm:pt>
    <dgm:pt modelId="{DC543E86-9C65-42A4-B5C8-FEEF6EC41B47}" type="pres">
      <dgm:prSet presAssocID="{BD316B84-CF6B-4067-8ACD-18034E8F1EF4}" presName="parentLeftMargin" presStyleLbl="node1" presStyleIdx="0" presStyleCnt="3"/>
      <dgm:spPr/>
    </dgm:pt>
    <dgm:pt modelId="{4FCEE923-E1D9-47E2-A4EC-9F54D36BA4F9}" type="pres">
      <dgm:prSet presAssocID="{BD316B84-CF6B-4067-8ACD-18034E8F1E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117A3C-72FD-47C3-8D20-5248BF6B3149}" type="pres">
      <dgm:prSet presAssocID="{BD316B84-CF6B-4067-8ACD-18034E8F1EF4}" presName="negativeSpace" presStyleCnt="0"/>
      <dgm:spPr/>
    </dgm:pt>
    <dgm:pt modelId="{C4AF1EE4-74F5-4373-A76E-E6D5A4B7AF12}" type="pres">
      <dgm:prSet presAssocID="{BD316B84-CF6B-4067-8ACD-18034E8F1EF4}" presName="childText" presStyleLbl="conFgAcc1" presStyleIdx="0" presStyleCnt="3">
        <dgm:presLayoutVars>
          <dgm:bulletEnabled val="1"/>
        </dgm:presLayoutVars>
      </dgm:prSet>
      <dgm:spPr/>
    </dgm:pt>
    <dgm:pt modelId="{7A529EEF-FA92-4D4C-B853-F12B0008BF6A}" type="pres">
      <dgm:prSet presAssocID="{5DD99A50-29D8-45AE-AB22-6B543C940F41}" presName="spaceBetweenRectangles" presStyleCnt="0"/>
      <dgm:spPr/>
    </dgm:pt>
    <dgm:pt modelId="{E0A6FD1D-EE60-4E97-91C8-C336534C7BD2}" type="pres">
      <dgm:prSet presAssocID="{A3FA399E-9F5A-49ED-B515-BEC8BE4DEB65}" presName="parentLin" presStyleCnt="0"/>
      <dgm:spPr/>
    </dgm:pt>
    <dgm:pt modelId="{45ABBF41-F086-4CC2-82E5-00CC2AAF3F7E}" type="pres">
      <dgm:prSet presAssocID="{A3FA399E-9F5A-49ED-B515-BEC8BE4DEB65}" presName="parentLeftMargin" presStyleLbl="node1" presStyleIdx="0" presStyleCnt="3"/>
      <dgm:spPr/>
    </dgm:pt>
    <dgm:pt modelId="{0792D5C7-F079-428F-9221-D4D161B3F0AF}" type="pres">
      <dgm:prSet presAssocID="{A3FA399E-9F5A-49ED-B515-BEC8BE4DEB6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072712-CADA-4C58-918F-69746DEF6A74}" type="pres">
      <dgm:prSet presAssocID="{A3FA399E-9F5A-49ED-B515-BEC8BE4DEB65}" presName="negativeSpace" presStyleCnt="0"/>
      <dgm:spPr/>
    </dgm:pt>
    <dgm:pt modelId="{594922B6-0FB9-469A-B9E2-D257EF247AC9}" type="pres">
      <dgm:prSet presAssocID="{A3FA399E-9F5A-49ED-B515-BEC8BE4DEB65}" presName="childText" presStyleLbl="conFgAcc1" presStyleIdx="1" presStyleCnt="3">
        <dgm:presLayoutVars>
          <dgm:bulletEnabled val="1"/>
        </dgm:presLayoutVars>
      </dgm:prSet>
      <dgm:spPr/>
    </dgm:pt>
    <dgm:pt modelId="{3B775160-B2D3-46C6-AAD2-C48E41488B6E}" type="pres">
      <dgm:prSet presAssocID="{98DE8A64-62E1-469D-B5DC-5AA1D6D0B83D}" presName="spaceBetweenRectangles" presStyleCnt="0"/>
      <dgm:spPr/>
    </dgm:pt>
    <dgm:pt modelId="{44F916B8-D23D-4846-BCED-056C6D8FA43E}" type="pres">
      <dgm:prSet presAssocID="{C03A559F-E636-482F-B2B1-BB1F758E3349}" presName="parentLin" presStyleCnt="0"/>
      <dgm:spPr/>
    </dgm:pt>
    <dgm:pt modelId="{4310320D-2A38-4970-82E5-83626356B4FD}" type="pres">
      <dgm:prSet presAssocID="{C03A559F-E636-482F-B2B1-BB1F758E3349}" presName="parentLeftMargin" presStyleLbl="node1" presStyleIdx="1" presStyleCnt="3"/>
      <dgm:spPr/>
    </dgm:pt>
    <dgm:pt modelId="{7FFF8EA3-9B20-4D09-8232-93EB7C980C9D}" type="pres">
      <dgm:prSet presAssocID="{C03A559F-E636-482F-B2B1-BB1F758E334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9B07F4A-586B-4B42-81CC-5CB7F36027D2}" type="pres">
      <dgm:prSet presAssocID="{C03A559F-E636-482F-B2B1-BB1F758E3349}" presName="negativeSpace" presStyleCnt="0"/>
      <dgm:spPr/>
    </dgm:pt>
    <dgm:pt modelId="{586D5180-97F9-4AD8-9695-15D411EEF54B}" type="pres">
      <dgm:prSet presAssocID="{C03A559F-E636-482F-B2B1-BB1F758E334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619FA1E-C221-4A8E-8634-257F91B1B77C}" type="presOf" srcId="{A3FA399E-9F5A-49ED-B515-BEC8BE4DEB65}" destId="{0792D5C7-F079-428F-9221-D4D161B3F0AF}" srcOrd="1" destOrd="0" presId="urn:microsoft.com/office/officeart/2005/8/layout/list1"/>
    <dgm:cxn modelId="{10B78A2F-2945-4C23-9032-A843E507FD3D}" type="presOf" srcId="{BD316B84-CF6B-4067-8ACD-18034E8F1EF4}" destId="{DC543E86-9C65-42A4-B5C8-FEEF6EC41B47}" srcOrd="0" destOrd="0" presId="urn:microsoft.com/office/officeart/2005/8/layout/list1"/>
    <dgm:cxn modelId="{A032AE31-FDCF-4D64-98E8-7C1B3E6BC0B2}" srcId="{FE4F47C4-626B-4227-A567-A37DC0FC3825}" destId="{C03A559F-E636-482F-B2B1-BB1F758E3349}" srcOrd="2" destOrd="0" parTransId="{A757EB4E-954C-4197-BCE0-8BE2778B3BDA}" sibTransId="{8BE70FB8-AAA8-43B0-9482-53EC6C0B3E38}"/>
    <dgm:cxn modelId="{C76EB635-8F42-44E4-911D-79C809AA502A}" type="presOf" srcId="{A3FA399E-9F5A-49ED-B515-BEC8BE4DEB65}" destId="{45ABBF41-F086-4CC2-82E5-00CC2AAF3F7E}" srcOrd="0" destOrd="0" presId="urn:microsoft.com/office/officeart/2005/8/layout/list1"/>
    <dgm:cxn modelId="{21FD9A38-CAEF-4DEE-9907-A40A2E26FF28}" type="presOf" srcId="{FE4F47C4-626B-4227-A567-A37DC0FC3825}" destId="{5E8F7BBC-C59F-4B60-A80F-68B1987505E1}" srcOrd="0" destOrd="0" presId="urn:microsoft.com/office/officeart/2005/8/layout/list1"/>
    <dgm:cxn modelId="{2491D04B-F653-471D-A768-EC5AC133FFE2}" srcId="{FE4F47C4-626B-4227-A567-A37DC0FC3825}" destId="{BD316B84-CF6B-4067-8ACD-18034E8F1EF4}" srcOrd="0" destOrd="0" parTransId="{E2758ECD-D194-471A-889D-CB1F0963B948}" sibTransId="{5DD99A50-29D8-45AE-AB22-6B543C940F41}"/>
    <dgm:cxn modelId="{7EADB65A-5649-417A-B253-A097899A42B7}" srcId="{FE4F47C4-626B-4227-A567-A37DC0FC3825}" destId="{A3FA399E-9F5A-49ED-B515-BEC8BE4DEB65}" srcOrd="1" destOrd="0" parTransId="{5BC44A74-6D10-4E05-9CB1-754FC39053EF}" sibTransId="{98DE8A64-62E1-469D-B5DC-5AA1D6D0B83D}"/>
    <dgm:cxn modelId="{9B029F9C-DC59-48EB-84F8-F26DE4DBF49B}" type="presOf" srcId="{C03A559F-E636-482F-B2B1-BB1F758E3349}" destId="{4310320D-2A38-4970-82E5-83626356B4FD}" srcOrd="0" destOrd="0" presId="urn:microsoft.com/office/officeart/2005/8/layout/list1"/>
    <dgm:cxn modelId="{452BBAB4-B049-44EA-B0C0-00D1711EFD66}" type="presOf" srcId="{C03A559F-E636-482F-B2B1-BB1F758E3349}" destId="{7FFF8EA3-9B20-4D09-8232-93EB7C980C9D}" srcOrd="1" destOrd="0" presId="urn:microsoft.com/office/officeart/2005/8/layout/list1"/>
    <dgm:cxn modelId="{7803D1FE-9378-4C34-BA0E-31551D36F371}" type="presOf" srcId="{BD316B84-CF6B-4067-8ACD-18034E8F1EF4}" destId="{4FCEE923-E1D9-47E2-A4EC-9F54D36BA4F9}" srcOrd="1" destOrd="0" presId="urn:microsoft.com/office/officeart/2005/8/layout/list1"/>
    <dgm:cxn modelId="{F4BDC5F2-3C3A-474E-86B4-91BEE192FE25}" type="presParOf" srcId="{5E8F7BBC-C59F-4B60-A80F-68B1987505E1}" destId="{13AF0A28-D598-44BE-9966-5B3C9544197B}" srcOrd="0" destOrd="0" presId="urn:microsoft.com/office/officeart/2005/8/layout/list1"/>
    <dgm:cxn modelId="{BCF63D13-D76D-46D4-8ECB-76481E89D2AC}" type="presParOf" srcId="{13AF0A28-D598-44BE-9966-5B3C9544197B}" destId="{DC543E86-9C65-42A4-B5C8-FEEF6EC41B47}" srcOrd="0" destOrd="0" presId="urn:microsoft.com/office/officeart/2005/8/layout/list1"/>
    <dgm:cxn modelId="{05A4F737-7F8E-40F3-B665-DEEBC042D23B}" type="presParOf" srcId="{13AF0A28-D598-44BE-9966-5B3C9544197B}" destId="{4FCEE923-E1D9-47E2-A4EC-9F54D36BA4F9}" srcOrd="1" destOrd="0" presId="urn:microsoft.com/office/officeart/2005/8/layout/list1"/>
    <dgm:cxn modelId="{4240BBB8-5213-46B6-A052-0DFA88A7073C}" type="presParOf" srcId="{5E8F7BBC-C59F-4B60-A80F-68B1987505E1}" destId="{58117A3C-72FD-47C3-8D20-5248BF6B3149}" srcOrd="1" destOrd="0" presId="urn:microsoft.com/office/officeart/2005/8/layout/list1"/>
    <dgm:cxn modelId="{80C601C8-B71B-4390-BDED-3ECFACAA4257}" type="presParOf" srcId="{5E8F7BBC-C59F-4B60-A80F-68B1987505E1}" destId="{C4AF1EE4-74F5-4373-A76E-E6D5A4B7AF12}" srcOrd="2" destOrd="0" presId="urn:microsoft.com/office/officeart/2005/8/layout/list1"/>
    <dgm:cxn modelId="{00098888-F8A4-4EBA-8F99-EE6B70BF5C09}" type="presParOf" srcId="{5E8F7BBC-C59F-4B60-A80F-68B1987505E1}" destId="{7A529EEF-FA92-4D4C-B853-F12B0008BF6A}" srcOrd="3" destOrd="0" presId="urn:microsoft.com/office/officeart/2005/8/layout/list1"/>
    <dgm:cxn modelId="{441742AD-F188-4EE2-BAA6-EA2685636CC3}" type="presParOf" srcId="{5E8F7BBC-C59F-4B60-A80F-68B1987505E1}" destId="{E0A6FD1D-EE60-4E97-91C8-C336534C7BD2}" srcOrd="4" destOrd="0" presId="urn:microsoft.com/office/officeart/2005/8/layout/list1"/>
    <dgm:cxn modelId="{0DEB3CBA-C039-4F4A-8F9C-5686FFFEFB89}" type="presParOf" srcId="{E0A6FD1D-EE60-4E97-91C8-C336534C7BD2}" destId="{45ABBF41-F086-4CC2-82E5-00CC2AAF3F7E}" srcOrd="0" destOrd="0" presId="urn:microsoft.com/office/officeart/2005/8/layout/list1"/>
    <dgm:cxn modelId="{F8A3B183-24E1-48F7-82E1-FF4A61AF2C91}" type="presParOf" srcId="{E0A6FD1D-EE60-4E97-91C8-C336534C7BD2}" destId="{0792D5C7-F079-428F-9221-D4D161B3F0AF}" srcOrd="1" destOrd="0" presId="urn:microsoft.com/office/officeart/2005/8/layout/list1"/>
    <dgm:cxn modelId="{CEE51594-E5E9-45D0-BA21-88758F03C23E}" type="presParOf" srcId="{5E8F7BBC-C59F-4B60-A80F-68B1987505E1}" destId="{FA072712-CADA-4C58-918F-69746DEF6A74}" srcOrd="5" destOrd="0" presId="urn:microsoft.com/office/officeart/2005/8/layout/list1"/>
    <dgm:cxn modelId="{BBB8BA28-A9E5-450B-906C-42CEB45BA5D0}" type="presParOf" srcId="{5E8F7BBC-C59F-4B60-A80F-68B1987505E1}" destId="{594922B6-0FB9-469A-B9E2-D257EF247AC9}" srcOrd="6" destOrd="0" presId="urn:microsoft.com/office/officeart/2005/8/layout/list1"/>
    <dgm:cxn modelId="{8BD586A5-0678-45DB-8054-FFE82F1A7684}" type="presParOf" srcId="{5E8F7BBC-C59F-4B60-A80F-68B1987505E1}" destId="{3B775160-B2D3-46C6-AAD2-C48E41488B6E}" srcOrd="7" destOrd="0" presId="urn:microsoft.com/office/officeart/2005/8/layout/list1"/>
    <dgm:cxn modelId="{4C08E3E9-6B1C-44A2-8CA9-DB355C9B6264}" type="presParOf" srcId="{5E8F7BBC-C59F-4B60-A80F-68B1987505E1}" destId="{44F916B8-D23D-4846-BCED-056C6D8FA43E}" srcOrd="8" destOrd="0" presId="urn:microsoft.com/office/officeart/2005/8/layout/list1"/>
    <dgm:cxn modelId="{D863770C-3A42-4A9F-B803-200DD5B79C20}" type="presParOf" srcId="{44F916B8-D23D-4846-BCED-056C6D8FA43E}" destId="{4310320D-2A38-4970-82E5-83626356B4FD}" srcOrd="0" destOrd="0" presId="urn:microsoft.com/office/officeart/2005/8/layout/list1"/>
    <dgm:cxn modelId="{C7797C6A-0362-4E84-B16E-7F0D5D8F3C16}" type="presParOf" srcId="{44F916B8-D23D-4846-BCED-056C6D8FA43E}" destId="{7FFF8EA3-9B20-4D09-8232-93EB7C980C9D}" srcOrd="1" destOrd="0" presId="urn:microsoft.com/office/officeart/2005/8/layout/list1"/>
    <dgm:cxn modelId="{F2EBB4BF-11F0-489B-BB44-5F2BEE0F9AA4}" type="presParOf" srcId="{5E8F7BBC-C59F-4B60-A80F-68B1987505E1}" destId="{39B07F4A-586B-4B42-81CC-5CB7F36027D2}" srcOrd="9" destOrd="0" presId="urn:microsoft.com/office/officeart/2005/8/layout/list1"/>
    <dgm:cxn modelId="{F990B062-1903-4A6C-B98D-519C795B13AC}" type="presParOf" srcId="{5E8F7BBC-C59F-4B60-A80F-68B1987505E1}" destId="{586D5180-97F9-4AD8-9695-15D411EEF54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E4F47C4-626B-4227-A567-A37DC0FC3825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BD316B84-CF6B-4067-8ACD-18034E8F1EF4}">
      <dgm:prSet phldrT="[Текст]"/>
      <dgm:spPr/>
      <dgm:t>
        <a:bodyPr/>
        <a:lstStyle/>
        <a:p>
          <a:r>
            <a:rPr lang="ru-RU" dirty="0"/>
            <a:t>Материал – лист фанеры 3 мм</a:t>
          </a:r>
        </a:p>
      </dgm:t>
    </dgm:pt>
    <dgm:pt modelId="{E2758ECD-D194-471A-889D-CB1F0963B948}" type="parTrans" cxnId="{2491D04B-F653-471D-A768-EC5AC133FFE2}">
      <dgm:prSet/>
      <dgm:spPr/>
      <dgm:t>
        <a:bodyPr/>
        <a:lstStyle/>
        <a:p>
          <a:endParaRPr lang="ru-RU"/>
        </a:p>
      </dgm:t>
    </dgm:pt>
    <dgm:pt modelId="{5DD99A50-29D8-45AE-AB22-6B543C940F41}" type="sibTrans" cxnId="{2491D04B-F653-471D-A768-EC5AC133FFE2}">
      <dgm:prSet/>
      <dgm:spPr/>
      <dgm:t>
        <a:bodyPr/>
        <a:lstStyle/>
        <a:p>
          <a:endParaRPr lang="ru-RU"/>
        </a:p>
      </dgm:t>
    </dgm:pt>
    <dgm:pt modelId="{C03A559F-E636-482F-B2B1-BB1F758E3349}">
      <dgm:prSet phldrT="[Текст]"/>
      <dgm:spPr/>
      <dgm:t>
        <a:bodyPr/>
        <a:lstStyle/>
        <a:p>
          <a:r>
            <a:rPr lang="ru-RU" dirty="0"/>
            <a:t>Закрепление на кожухе </a:t>
          </a:r>
          <a:r>
            <a:rPr lang="ru-RU" dirty="0" err="1"/>
            <a:t>термоклеем</a:t>
          </a:r>
          <a:r>
            <a:rPr lang="ru-RU" dirty="0"/>
            <a:t> </a:t>
          </a:r>
        </a:p>
      </dgm:t>
    </dgm:pt>
    <dgm:pt modelId="{8BE70FB8-AAA8-43B0-9482-53EC6C0B3E38}" type="sibTrans" cxnId="{A032AE31-FDCF-4D64-98E8-7C1B3E6BC0B2}">
      <dgm:prSet/>
      <dgm:spPr/>
      <dgm:t>
        <a:bodyPr/>
        <a:lstStyle/>
        <a:p>
          <a:endParaRPr lang="ru-RU"/>
        </a:p>
      </dgm:t>
    </dgm:pt>
    <dgm:pt modelId="{A757EB4E-954C-4197-BCE0-8BE2778B3BDA}" type="parTrans" cxnId="{A032AE31-FDCF-4D64-98E8-7C1B3E6BC0B2}">
      <dgm:prSet/>
      <dgm:spPr/>
      <dgm:t>
        <a:bodyPr/>
        <a:lstStyle/>
        <a:p>
          <a:endParaRPr lang="ru-RU"/>
        </a:p>
      </dgm:t>
    </dgm:pt>
    <dgm:pt modelId="{A3FA399E-9F5A-49ED-B515-BEC8BE4DEB65}">
      <dgm:prSet phldrT="[Текст]"/>
      <dgm:spPr/>
      <dgm:t>
        <a:bodyPr/>
        <a:lstStyle/>
        <a:p>
          <a:r>
            <a:rPr lang="ru-RU" dirty="0"/>
            <a:t>Внутренний диаметр 31 мм (внешний диаметр кожуха)</a:t>
          </a:r>
        </a:p>
      </dgm:t>
    </dgm:pt>
    <dgm:pt modelId="{5BC44A74-6D10-4E05-9CB1-754FC39053EF}" type="parTrans" cxnId="{7EADB65A-5649-417A-B253-A097899A42B7}">
      <dgm:prSet/>
      <dgm:spPr/>
      <dgm:t>
        <a:bodyPr/>
        <a:lstStyle/>
        <a:p>
          <a:endParaRPr lang="ru-RU"/>
        </a:p>
      </dgm:t>
    </dgm:pt>
    <dgm:pt modelId="{98DE8A64-62E1-469D-B5DC-5AA1D6D0B83D}" type="sibTrans" cxnId="{7EADB65A-5649-417A-B253-A097899A42B7}">
      <dgm:prSet/>
      <dgm:spPr/>
      <dgm:t>
        <a:bodyPr/>
        <a:lstStyle/>
        <a:p>
          <a:endParaRPr lang="ru-RU"/>
        </a:p>
      </dgm:t>
    </dgm:pt>
    <dgm:pt modelId="{A4C4F814-3F15-4EDC-A759-3183D3735FFC}">
      <dgm:prSet phldrT="[Текст]"/>
      <dgm:spPr/>
      <dgm:t>
        <a:bodyPr/>
        <a:lstStyle/>
        <a:p>
          <a:r>
            <a:rPr lang="ru-RU" dirty="0"/>
            <a:t>Внешний диаметр 73 мм (внутренний диаметр корпусной трубы)</a:t>
          </a:r>
        </a:p>
      </dgm:t>
    </dgm:pt>
    <dgm:pt modelId="{70A3CAF8-F9C2-43AA-BD4D-32CE18A50CEA}" type="parTrans" cxnId="{5F2FD04A-BB59-45AC-81B6-8C55E84461C7}">
      <dgm:prSet/>
      <dgm:spPr/>
      <dgm:t>
        <a:bodyPr/>
        <a:lstStyle/>
        <a:p>
          <a:endParaRPr lang="ru-RU"/>
        </a:p>
      </dgm:t>
    </dgm:pt>
    <dgm:pt modelId="{E1C7BD26-541E-400F-BF11-C1D02B28E194}" type="sibTrans" cxnId="{5F2FD04A-BB59-45AC-81B6-8C55E84461C7}">
      <dgm:prSet/>
      <dgm:spPr/>
      <dgm:t>
        <a:bodyPr/>
        <a:lstStyle/>
        <a:p>
          <a:endParaRPr lang="ru-RU"/>
        </a:p>
      </dgm:t>
    </dgm:pt>
    <dgm:pt modelId="{5E8F7BBC-C59F-4B60-A80F-68B1987505E1}" type="pres">
      <dgm:prSet presAssocID="{FE4F47C4-626B-4227-A567-A37DC0FC3825}" presName="linear" presStyleCnt="0">
        <dgm:presLayoutVars>
          <dgm:dir/>
          <dgm:animLvl val="lvl"/>
          <dgm:resizeHandles val="exact"/>
        </dgm:presLayoutVars>
      </dgm:prSet>
      <dgm:spPr/>
    </dgm:pt>
    <dgm:pt modelId="{13AF0A28-D598-44BE-9966-5B3C9544197B}" type="pres">
      <dgm:prSet presAssocID="{BD316B84-CF6B-4067-8ACD-18034E8F1EF4}" presName="parentLin" presStyleCnt="0"/>
      <dgm:spPr/>
    </dgm:pt>
    <dgm:pt modelId="{DC543E86-9C65-42A4-B5C8-FEEF6EC41B47}" type="pres">
      <dgm:prSet presAssocID="{BD316B84-CF6B-4067-8ACD-18034E8F1EF4}" presName="parentLeftMargin" presStyleLbl="node1" presStyleIdx="0" presStyleCnt="4"/>
      <dgm:spPr/>
    </dgm:pt>
    <dgm:pt modelId="{4FCEE923-E1D9-47E2-A4EC-9F54D36BA4F9}" type="pres">
      <dgm:prSet presAssocID="{BD316B84-CF6B-4067-8ACD-18034E8F1EF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8117A3C-72FD-47C3-8D20-5248BF6B3149}" type="pres">
      <dgm:prSet presAssocID="{BD316B84-CF6B-4067-8ACD-18034E8F1EF4}" presName="negativeSpace" presStyleCnt="0"/>
      <dgm:spPr/>
    </dgm:pt>
    <dgm:pt modelId="{C4AF1EE4-74F5-4373-A76E-E6D5A4B7AF12}" type="pres">
      <dgm:prSet presAssocID="{BD316B84-CF6B-4067-8ACD-18034E8F1EF4}" presName="childText" presStyleLbl="conFgAcc1" presStyleIdx="0" presStyleCnt="4">
        <dgm:presLayoutVars>
          <dgm:bulletEnabled val="1"/>
        </dgm:presLayoutVars>
      </dgm:prSet>
      <dgm:spPr/>
    </dgm:pt>
    <dgm:pt modelId="{7A529EEF-FA92-4D4C-B853-F12B0008BF6A}" type="pres">
      <dgm:prSet presAssocID="{5DD99A50-29D8-45AE-AB22-6B543C940F41}" presName="spaceBetweenRectangles" presStyleCnt="0"/>
      <dgm:spPr/>
    </dgm:pt>
    <dgm:pt modelId="{E0A6FD1D-EE60-4E97-91C8-C336534C7BD2}" type="pres">
      <dgm:prSet presAssocID="{A3FA399E-9F5A-49ED-B515-BEC8BE4DEB65}" presName="parentLin" presStyleCnt="0"/>
      <dgm:spPr/>
    </dgm:pt>
    <dgm:pt modelId="{45ABBF41-F086-4CC2-82E5-00CC2AAF3F7E}" type="pres">
      <dgm:prSet presAssocID="{A3FA399E-9F5A-49ED-B515-BEC8BE4DEB65}" presName="parentLeftMargin" presStyleLbl="node1" presStyleIdx="0" presStyleCnt="4"/>
      <dgm:spPr/>
    </dgm:pt>
    <dgm:pt modelId="{0792D5C7-F079-428F-9221-D4D161B3F0AF}" type="pres">
      <dgm:prSet presAssocID="{A3FA399E-9F5A-49ED-B515-BEC8BE4DEB6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A072712-CADA-4C58-918F-69746DEF6A74}" type="pres">
      <dgm:prSet presAssocID="{A3FA399E-9F5A-49ED-B515-BEC8BE4DEB65}" presName="negativeSpace" presStyleCnt="0"/>
      <dgm:spPr/>
    </dgm:pt>
    <dgm:pt modelId="{594922B6-0FB9-469A-B9E2-D257EF247AC9}" type="pres">
      <dgm:prSet presAssocID="{A3FA399E-9F5A-49ED-B515-BEC8BE4DEB65}" presName="childText" presStyleLbl="conFgAcc1" presStyleIdx="1" presStyleCnt="4">
        <dgm:presLayoutVars>
          <dgm:bulletEnabled val="1"/>
        </dgm:presLayoutVars>
      </dgm:prSet>
      <dgm:spPr/>
    </dgm:pt>
    <dgm:pt modelId="{3B775160-B2D3-46C6-AAD2-C48E41488B6E}" type="pres">
      <dgm:prSet presAssocID="{98DE8A64-62E1-469D-B5DC-5AA1D6D0B83D}" presName="spaceBetweenRectangles" presStyleCnt="0"/>
      <dgm:spPr/>
    </dgm:pt>
    <dgm:pt modelId="{BBA9B816-6757-42E7-B794-04447B260BA4}" type="pres">
      <dgm:prSet presAssocID="{A4C4F814-3F15-4EDC-A759-3183D3735FFC}" presName="parentLin" presStyleCnt="0"/>
      <dgm:spPr/>
    </dgm:pt>
    <dgm:pt modelId="{EA0477F6-EE61-49F2-85A6-CD2E131C47AB}" type="pres">
      <dgm:prSet presAssocID="{A4C4F814-3F15-4EDC-A759-3183D3735FFC}" presName="parentLeftMargin" presStyleLbl="node1" presStyleIdx="1" presStyleCnt="4"/>
      <dgm:spPr/>
    </dgm:pt>
    <dgm:pt modelId="{C3B80316-E56A-4C60-AFDD-F4691729FCB7}" type="pres">
      <dgm:prSet presAssocID="{A4C4F814-3F15-4EDC-A759-3183D3735FF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0F5BC6B-8DF2-4291-94C3-AEBFE55F841F}" type="pres">
      <dgm:prSet presAssocID="{A4C4F814-3F15-4EDC-A759-3183D3735FFC}" presName="negativeSpace" presStyleCnt="0"/>
      <dgm:spPr/>
    </dgm:pt>
    <dgm:pt modelId="{F6421CE2-770B-48A9-B55A-5F28408C113B}" type="pres">
      <dgm:prSet presAssocID="{A4C4F814-3F15-4EDC-A759-3183D3735FFC}" presName="childText" presStyleLbl="conFgAcc1" presStyleIdx="2" presStyleCnt="4">
        <dgm:presLayoutVars>
          <dgm:bulletEnabled val="1"/>
        </dgm:presLayoutVars>
      </dgm:prSet>
      <dgm:spPr/>
    </dgm:pt>
    <dgm:pt modelId="{392B1985-AE7C-4AA6-A7FA-6C6C7870E986}" type="pres">
      <dgm:prSet presAssocID="{E1C7BD26-541E-400F-BF11-C1D02B28E194}" presName="spaceBetweenRectangles" presStyleCnt="0"/>
      <dgm:spPr/>
    </dgm:pt>
    <dgm:pt modelId="{44F916B8-D23D-4846-BCED-056C6D8FA43E}" type="pres">
      <dgm:prSet presAssocID="{C03A559F-E636-482F-B2B1-BB1F758E3349}" presName="parentLin" presStyleCnt="0"/>
      <dgm:spPr/>
    </dgm:pt>
    <dgm:pt modelId="{4310320D-2A38-4970-82E5-83626356B4FD}" type="pres">
      <dgm:prSet presAssocID="{C03A559F-E636-482F-B2B1-BB1F758E3349}" presName="parentLeftMargin" presStyleLbl="node1" presStyleIdx="2" presStyleCnt="4"/>
      <dgm:spPr/>
    </dgm:pt>
    <dgm:pt modelId="{7FFF8EA3-9B20-4D09-8232-93EB7C980C9D}" type="pres">
      <dgm:prSet presAssocID="{C03A559F-E636-482F-B2B1-BB1F758E334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9B07F4A-586B-4B42-81CC-5CB7F36027D2}" type="pres">
      <dgm:prSet presAssocID="{C03A559F-E636-482F-B2B1-BB1F758E3349}" presName="negativeSpace" presStyleCnt="0"/>
      <dgm:spPr/>
    </dgm:pt>
    <dgm:pt modelId="{586D5180-97F9-4AD8-9695-15D411EEF54B}" type="pres">
      <dgm:prSet presAssocID="{C03A559F-E636-482F-B2B1-BB1F758E334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D10CE18-FE5D-47D8-90D4-2388BAE134B7}" type="presOf" srcId="{A4C4F814-3F15-4EDC-A759-3183D3735FFC}" destId="{C3B80316-E56A-4C60-AFDD-F4691729FCB7}" srcOrd="1" destOrd="0" presId="urn:microsoft.com/office/officeart/2005/8/layout/list1"/>
    <dgm:cxn modelId="{3619FA1E-C221-4A8E-8634-257F91B1B77C}" type="presOf" srcId="{A3FA399E-9F5A-49ED-B515-BEC8BE4DEB65}" destId="{0792D5C7-F079-428F-9221-D4D161B3F0AF}" srcOrd="1" destOrd="0" presId="urn:microsoft.com/office/officeart/2005/8/layout/list1"/>
    <dgm:cxn modelId="{10B78A2F-2945-4C23-9032-A843E507FD3D}" type="presOf" srcId="{BD316B84-CF6B-4067-8ACD-18034E8F1EF4}" destId="{DC543E86-9C65-42A4-B5C8-FEEF6EC41B47}" srcOrd="0" destOrd="0" presId="urn:microsoft.com/office/officeart/2005/8/layout/list1"/>
    <dgm:cxn modelId="{A032AE31-FDCF-4D64-98E8-7C1B3E6BC0B2}" srcId="{FE4F47C4-626B-4227-A567-A37DC0FC3825}" destId="{C03A559F-E636-482F-B2B1-BB1F758E3349}" srcOrd="3" destOrd="0" parTransId="{A757EB4E-954C-4197-BCE0-8BE2778B3BDA}" sibTransId="{8BE70FB8-AAA8-43B0-9482-53EC6C0B3E38}"/>
    <dgm:cxn modelId="{C76EB635-8F42-44E4-911D-79C809AA502A}" type="presOf" srcId="{A3FA399E-9F5A-49ED-B515-BEC8BE4DEB65}" destId="{45ABBF41-F086-4CC2-82E5-00CC2AAF3F7E}" srcOrd="0" destOrd="0" presId="urn:microsoft.com/office/officeart/2005/8/layout/list1"/>
    <dgm:cxn modelId="{21FD9A38-CAEF-4DEE-9907-A40A2E26FF28}" type="presOf" srcId="{FE4F47C4-626B-4227-A567-A37DC0FC3825}" destId="{5E8F7BBC-C59F-4B60-A80F-68B1987505E1}" srcOrd="0" destOrd="0" presId="urn:microsoft.com/office/officeart/2005/8/layout/list1"/>
    <dgm:cxn modelId="{5F2FD04A-BB59-45AC-81B6-8C55E84461C7}" srcId="{FE4F47C4-626B-4227-A567-A37DC0FC3825}" destId="{A4C4F814-3F15-4EDC-A759-3183D3735FFC}" srcOrd="2" destOrd="0" parTransId="{70A3CAF8-F9C2-43AA-BD4D-32CE18A50CEA}" sibTransId="{E1C7BD26-541E-400F-BF11-C1D02B28E194}"/>
    <dgm:cxn modelId="{2491D04B-F653-471D-A768-EC5AC133FFE2}" srcId="{FE4F47C4-626B-4227-A567-A37DC0FC3825}" destId="{BD316B84-CF6B-4067-8ACD-18034E8F1EF4}" srcOrd="0" destOrd="0" parTransId="{E2758ECD-D194-471A-889D-CB1F0963B948}" sibTransId="{5DD99A50-29D8-45AE-AB22-6B543C940F41}"/>
    <dgm:cxn modelId="{7EADB65A-5649-417A-B253-A097899A42B7}" srcId="{FE4F47C4-626B-4227-A567-A37DC0FC3825}" destId="{A3FA399E-9F5A-49ED-B515-BEC8BE4DEB65}" srcOrd="1" destOrd="0" parTransId="{5BC44A74-6D10-4E05-9CB1-754FC39053EF}" sibTransId="{98DE8A64-62E1-469D-B5DC-5AA1D6D0B83D}"/>
    <dgm:cxn modelId="{9B029F9C-DC59-48EB-84F8-F26DE4DBF49B}" type="presOf" srcId="{C03A559F-E636-482F-B2B1-BB1F758E3349}" destId="{4310320D-2A38-4970-82E5-83626356B4FD}" srcOrd="0" destOrd="0" presId="urn:microsoft.com/office/officeart/2005/8/layout/list1"/>
    <dgm:cxn modelId="{452BBAB4-B049-44EA-B0C0-00D1711EFD66}" type="presOf" srcId="{C03A559F-E636-482F-B2B1-BB1F758E3349}" destId="{7FFF8EA3-9B20-4D09-8232-93EB7C980C9D}" srcOrd="1" destOrd="0" presId="urn:microsoft.com/office/officeart/2005/8/layout/list1"/>
    <dgm:cxn modelId="{95403EF0-BCEB-434A-B47A-BCB87DF563E2}" type="presOf" srcId="{A4C4F814-3F15-4EDC-A759-3183D3735FFC}" destId="{EA0477F6-EE61-49F2-85A6-CD2E131C47AB}" srcOrd="0" destOrd="0" presId="urn:microsoft.com/office/officeart/2005/8/layout/list1"/>
    <dgm:cxn modelId="{7803D1FE-9378-4C34-BA0E-31551D36F371}" type="presOf" srcId="{BD316B84-CF6B-4067-8ACD-18034E8F1EF4}" destId="{4FCEE923-E1D9-47E2-A4EC-9F54D36BA4F9}" srcOrd="1" destOrd="0" presId="urn:microsoft.com/office/officeart/2005/8/layout/list1"/>
    <dgm:cxn modelId="{F4BDC5F2-3C3A-474E-86B4-91BEE192FE25}" type="presParOf" srcId="{5E8F7BBC-C59F-4B60-A80F-68B1987505E1}" destId="{13AF0A28-D598-44BE-9966-5B3C9544197B}" srcOrd="0" destOrd="0" presId="urn:microsoft.com/office/officeart/2005/8/layout/list1"/>
    <dgm:cxn modelId="{BCF63D13-D76D-46D4-8ECB-76481E89D2AC}" type="presParOf" srcId="{13AF0A28-D598-44BE-9966-5B3C9544197B}" destId="{DC543E86-9C65-42A4-B5C8-FEEF6EC41B47}" srcOrd="0" destOrd="0" presId="urn:microsoft.com/office/officeart/2005/8/layout/list1"/>
    <dgm:cxn modelId="{05A4F737-7F8E-40F3-B665-DEEBC042D23B}" type="presParOf" srcId="{13AF0A28-D598-44BE-9966-5B3C9544197B}" destId="{4FCEE923-E1D9-47E2-A4EC-9F54D36BA4F9}" srcOrd="1" destOrd="0" presId="urn:microsoft.com/office/officeart/2005/8/layout/list1"/>
    <dgm:cxn modelId="{4240BBB8-5213-46B6-A052-0DFA88A7073C}" type="presParOf" srcId="{5E8F7BBC-C59F-4B60-A80F-68B1987505E1}" destId="{58117A3C-72FD-47C3-8D20-5248BF6B3149}" srcOrd="1" destOrd="0" presId="urn:microsoft.com/office/officeart/2005/8/layout/list1"/>
    <dgm:cxn modelId="{80C601C8-B71B-4390-BDED-3ECFACAA4257}" type="presParOf" srcId="{5E8F7BBC-C59F-4B60-A80F-68B1987505E1}" destId="{C4AF1EE4-74F5-4373-A76E-E6D5A4B7AF12}" srcOrd="2" destOrd="0" presId="urn:microsoft.com/office/officeart/2005/8/layout/list1"/>
    <dgm:cxn modelId="{00098888-F8A4-4EBA-8F99-EE6B70BF5C09}" type="presParOf" srcId="{5E8F7BBC-C59F-4B60-A80F-68B1987505E1}" destId="{7A529EEF-FA92-4D4C-B853-F12B0008BF6A}" srcOrd="3" destOrd="0" presId="urn:microsoft.com/office/officeart/2005/8/layout/list1"/>
    <dgm:cxn modelId="{441742AD-F188-4EE2-BAA6-EA2685636CC3}" type="presParOf" srcId="{5E8F7BBC-C59F-4B60-A80F-68B1987505E1}" destId="{E0A6FD1D-EE60-4E97-91C8-C336534C7BD2}" srcOrd="4" destOrd="0" presId="urn:microsoft.com/office/officeart/2005/8/layout/list1"/>
    <dgm:cxn modelId="{0DEB3CBA-C039-4F4A-8F9C-5686FFFEFB89}" type="presParOf" srcId="{E0A6FD1D-EE60-4E97-91C8-C336534C7BD2}" destId="{45ABBF41-F086-4CC2-82E5-00CC2AAF3F7E}" srcOrd="0" destOrd="0" presId="urn:microsoft.com/office/officeart/2005/8/layout/list1"/>
    <dgm:cxn modelId="{F8A3B183-24E1-48F7-82E1-FF4A61AF2C91}" type="presParOf" srcId="{E0A6FD1D-EE60-4E97-91C8-C336534C7BD2}" destId="{0792D5C7-F079-428F-9221-D4D161B3F0AF}" srcOrd="1" destOrd="0" presId="urn:microsoft.com/office/officeart/2005/8/layout/list1"/>
    <dgm:cxn modelId="{CEE51594-E5E9-45D0-BA21-88758F03C23E}" type="presParOf" srcId="{5E8F7BBC-C59F-4B60-A80F-68B1987505E1}" destId="{FA072712-CADA-4C58-918F-69746DEF6A74}" srcOrd="5" destOrd="0" presId="urn:microsoft.com/office/officeart/2005/8/layout/list1"/>
    <dgm:cxn modelId="{BBB8BA28-A9E5-450B-906C-42CEB45BA5D0}" type="presParOf" srcId="{5E8F7BBC-C59F-4B60-A80F-68B1987505E1}" destId="{594922B6-0FB9-469A-B9E2-D257EF247AC9}" srcOrd="6" destOrd="0" presId="urn:microsoft.com/office/officeart/2005/8/layout/list1"/>
    <dgm:cxn modelId="{8BD586A5-0678-45DB-8054-FFE82F1A7684}" type="presParOf" srcId="{5E8F7BBC-C59F-4B60-A80F-68B1987505E1}" destId="{3B775160-B2D3-46C6-AAD2-C48E41488B6E}" srcOrd="7" destOrd="0" presId="urn:microsoft.com/office/officeart/2005/8/layout/list1"/>
    <dgm:cxn modelId="{D7B53C0A-66A0-490A-9465-48576F6BCD07}" type="presParOf" srcId="{5E8F7BBC-C59F-4B60-A80F-68B1987505E1}" destId="{BBA9B816-6757-42E7-B794-04447B260BA4}" srcOrd="8" destOrd="0" presId="urn:microsoft.com/office/officeart/2005/8/layout/list1"/>
    <dgm:cxn modelId="{C9EBF564-BDA5-4F2E-995E-BC84C2F0F0DD}" type="presParOf" srcId="{BBA9B816-6757-42E7-B794-04447B260BA4}" destId="{EA0477F6-EE61-49F2-85A6-CD2E131C47AB}" srcOrd="0" destOrd="0" presId="urn:microsoft.com/office/officeart/2005/8/layout/list1"/>
    <dgm:cxn modelId="{2E22E544-8B29-4CFC-A00E-D46E3F84D5DA}" type="presParOf" srcId="{BBA9B816-6757-42E7-B794-04447B260BA4}" destId="{C3B80316-E56A-4C60-AFDD-F4691729FCB7}" srcOrd="1" destOrd="0" presId="urn:microsoft.com/office/officeart/2005/8/layout/list1"/>
    <dgm:cxn modelId="{5B8B36AA-B55F-4B01-BB75-6A22EEBE832A}" type="presParOf" srcId="{5E8F7BBC-C59F-4B60-A80F-68B1987505E1}" destId="{90F5BC6B-8DF2-4291-94C3-AEBFE55F841F}" srcOrd="9" destOrd="0" presId="urn:microsoft.com/office/officeart/2005/8/layout/list1"/>
    <dgm:cxn modelId="{C27FDB1F-401A-4EE8-83A2-DF209153E5CD}" type="presParOf" srcId="{5E8F7BBC-C59F-4B60-A80F-68B1987505E1}" destId="{F6421CE2-770B-48A9-B55A-5F28408C113B}" srcOrd="10" destOrd="0" presId="urn:microsoft.com/office/officeart/2005/8/layout/list1"/>
    <dgm:cxn modelId="{80136ACD-326F-4449-B129-711B91512277}" type="presParOf" srcId="{5E8F7BBC-C59F-4B60-A80F-68B1987505E1}" destId="{392B1985-AE7C-4AA6-A7FA-6C6C7870E986}" srcOrd="11" destOrd="0" presId="urn:microsoft.com/office/officeart/2005/8/layout/list1"/>
    <dgm:cxn modelId="{4C08E3E9-6B1C-44A2-8CA9-DB355C9B6264}" type="presParOf" srcId="{5E8F7BBC-C59F-4B60-A80F-68B1987505E1}" destId="{44F916B8-D23D-4846-BCED-056C6D8FA43E}" srcOrd="12" destOrd="0" presId="urn:microsoft.com/office/officeart/2005/8/layout/list1"/>
    <dgm:cxn modelId="{D863770C-3A42-4A9F-B803-200DD5B79C20}" type="presParOf" srcId="{44F916B8-D23D-4846-BCED-056C6D8FA43E}" destId="{4310320D-2A38-4970-82E5-83626356B4FD}" srcOrd="0" destOrd="0" presId="urn:microsoft.com/office/officeart/2005/8/layout/list1"/>
    <dgm:cxn modelId="{C7797C6A-0362-4E84-B16E-7F0D5D8F3C16}" type="presParOf" srcId="{44F916B8-D23D-4846-BCED-056C6D8FA43E}" destId="{7FFF8EA3-9B20-4D09-8232-93EB7C980C9D}" srcOrd="1" destOrd="0" presId="urn:microsoft.com/office/officeart/2005/8/layout/list1"/>
    <dgm:cxn modelId="{F2EBB4BF-11F0-489B-BB44-5F2BEE0F9AA4}" type="presParOf" srcId="{5E8F7BBC-C59F-4B60-A80F-68B1987505E1}" destId="{39B07F4A-586B-4B42-81CC-5CB7F36027D2}" srcOrd="13" destOrd="0" presId="urn:microsoft.com/office/officeart/2005/8/layout/list1"/>
    <dgm:cxn modelId="{F990B062-1903-4A6C-B98D-519C795B13AC}" type="presParOf" srcId="{5E8F7BBC-C59F-4B60-A80F-68B1987505E1}" destId="{586D5180-97F9-4AD8-9695-15D411EEF54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4F47C4-626B-4227-A567-A37DC0FC3825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ru-RU"/>
        </a:p>
      </dgm:t>
    </dgm:pt>
    <dgm:pt modelId="{BD316B84-CF6B-4067-8ACD-18034E8F1EF4}">
      <dgm:prSet phldrT="[Текст]"/>
      <dgm:spPr/>
      <dgm:t>
        <a:bodyPr/>
        <a:lstStyle/>
        <a:p>
          <a:r>
            <a:rPr lang="ru-RU" dirty="0"/>
            <a:t>Крепления роликов распечатаны на </a:t>
          </a:r>
          <a:r>
            <a:rPr lang="en-US" dirty="0"/>
            <a:t>3D-</a:t>
          </a:r>
          <a:r>
            <a:rPr lang="ru-RU" dirty="0"/>
            <a:t>принтере и закреплены на клей</a:t>
          </a:r>
          <a:endParaRPr lang="ru-RU" dirty="0">
            <a:solidFill>
              <a:srgbClr val="FF0000"/>
            </a:solidFill>
          </a:endParaRPr>
        </a:p>
      </dgm:t>
    </dgm:pt>
    <dgm:pt modelId="{E2758ECD-D194-471A-889D-CB1F0963B948}" type="parTrans" cxnId="{2491D04B-F653-471D-A768-EC5AC133FFE2}">
      <dgm:prSet/>
      <dgm:spPr/>
      <dgm:t>
        <a:bodyPr/>
        <a:lstStyle/>
        <a:p>
          <a:endParaRPr lang="ru-RU"/>
        </a:p>
      </dgm:t>
    </dgm:pt>
    <dgm:pt modelId="{5DD99A50-29D8-45AE-AB22-6B543C940F41}" type="sibTrans" cxnId="{2491D04B-F653-471D-A768-EC5AC133FFE2}">
      <dgm:prSet/>
      <dgm:spPr/>
      <dgm:t>
        <a:bodyPr/>
        <a:lstStyle/>
        <a:p>
          <a:endParaRPr lang="ru-RU"/>
        </a:p>
      </dgm:t>
    </dgm:pt>
    <dgm:pt modelId="{C03A559F-E636-482F-B2B1-BB1F758E3349}">
      <dgm:prSet phldrT="[Текст]"/>
      <dgm:spPr/>
      <dgm:t>
        <a:bodyPr/>
        <a:lstStyle/>
        <a:p>
          <a:r>
            <a:rPr lang="ru-RU" dirty="0"/>
            <a:t>Ролики закреплены на винте к креплениям</a:t>
          </a:r>
          <a:endParaRPr lang="ru-RU" baseline="0" dirty="0"/>
        </a:p>
      </dgm:t>
    </dgm:pt>
    <dgm:pt modelId="{8BE70FB8-AAA8-43B0-9482-53EC6C0B3E38}" type="sibTrans" cxnId="{A032AE31-FDCF-4D64-98E8-7C1B3E6BC0B2}">
      <dgm:prSet/>
      <dgm:spPr/>
      <dgm:t>
        <a:bodyPr/>
        <a:lstStyle/>
        <a:p>
          <a:endParaRPr lang="ru-RU"/>
        </a:p>
      </dgm:t>
    </dgm:pt>
    <dgm:pt modelId="{A757EB4E-954C-4197-BCE0-8BE2778B3BDA}" type="parTrans" cxnId="{A032AE31-FDCF-4D64-98E8-7C1B3E6BC0B2}">
      <dgm:prSet/>
      <dgm:spPr/>
      <dgm:t>
        <a:bodyPr/>
        <a:lstStyle/>
        <a:p>
          <a:endParaRPr lang="ru-RU"/>
        </a:p>
      </dgm:t>
    </dgm:pt>
    <dgm:pt modelId="{5E8F7BBC-C59F-4B60-A80F-68B1987505E1}" type="pres">
      <dgm:prSet presAssocID="{FE4F47C4-626B-4227-A567-A37DC0FC3825}" presName="linear" presStyleCnt="0">
        <dgm:presLayoutVars>
          <dgm:dir/>
          <dgm:animLvl val="lvl"/>
          <dgm:resizeHandles val="exact"/>
        </dgm:presLayoutVars>
      </dgm:prSet>
      <dgm:spPr/>
    </dgm:pt>
    <dgm:pt modelId="{13AF0A28-D598-44BE-9966-5B3C9544197B}" type="pres">
      <dgm:prSet presAssocID="{BD316B84-CF6B-4067-8ACD-18034E8F1EF4}" presName="parentLin" presStyleCnt="0"/>
      <dgm:spPr/>
    </dgm:pt>
    <dgm:pt modelId="{DC543E86-9C65-42A4-B5C8-FEEF6EC41B47}" type="pres">
      <dgm:prSet presAssocID="{BD316B84-CF6B-4067-8ACD-18034E8F1EF4}" presName="parentLeftMargin" presStyleLbl="node1" presStyleIdx="0" presStyleCnt="2"/>
      <dgm:spPr/>
    </dgm:pt>
    <dgm:pt modelId="{4FCEE923-E1D9-47E2-A4EC-9F54D36BA4F9}" type="pres">
      <dgm:prSet presAssocID="{BD316B84-CF6B-4067-8ACD-18034E8F1EF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117A3C-72FD-47C3-8D20-5248BF6B3149}" type="pres">
      <dgm:prSet presAssocID="{BD316B84-CF6B-4067-8ACD-18034E8F1EF4}" presName="negativeSpace" presStyleCnt="0"/>
      <dgm:spPr/>
    </dgm:pt>
    <dgm:pt modelId="{C4AF1EE4-74F5-4373-A76E-E6D5A4B7AF12}" type="pres">
      <dgm:prSet presAssocID="{BD316B84-CF6B-4067-8ACD-18034E8F1EF4}" presName="childText" presStyleLbl="conFgAcc1" presStyleIdx="0" presStyleCnt="2">
        <dgm:presLayoutVars>
          <dgm:bulletEnabled val="1"/>
        </dgm:presLayoutVars>
      </dgm:prSet>
      <dgm:spPr/>
    </dgm:pt>
    <dgm:pt modelId="{7A529EEF-FA92-4D4C-B853-F12B0008BF6A}" type="pres">
      <dgm:prSet presAssocID="{5DD99A50-29D8-45AE-AB22-6B543C940F41}" presName="spaceBetweenRectangles" presStyleCnt="0"/>
      <dgm:spPr/>
    </dgm:pt>
    <dgm:pt modelId="{44F916B8-D23D-4846-BCED-056C6D8FA43E}" type="pres">
      <dgm:prSet presAssocID="{C03A559F-E636-482F-B2B1-BB1F758E3349}" presName="parentLin" presStyleCnt="0"/>
      <dgm:spPr/>
    </dgm:pt>
    <dgm:pt modelId="{4310320D-2A38-4970-82E5-83626356B4FD}" type="pres">
      <dgm:prSet presAssocID="{C03A559F-E636-482F-B2B1-BB1F758E3349}" presName="parentLeftMargin" presStyleLbl="node1" presStyleIdx="0" presStyleCnt="2"/>
      <dgm:spPr/>
    </dgm:pt>
    <dgm:pt modelId="{7FFF8EA3-9B20-4D09-8232-93EB7C980C9D}" type="pres">
      <dgm:prSet presAssocID="{C03A559F-E636-482F-B2B1-BB1F758E334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9B07F4A-586B-4B42-81CC-5CB7F36027D2}" type="pres">
      <dgm:prSet presAssocID="{C03A559F-E636-482F-B2B1-BB1F758E3349}" presName="negativeSpace" presStyleCnt="0"/>
      <dgm:spPr/>
    </dgm:pt>
    <dgm:pt modelId="{586D5180-97F9-4AD8-9695-15D411EEF54B}" type="pres">
      <dgm:prSet presAssocID="{C03A559F-E636-482F-B2B1-BB1F758E334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0B78A2F-2945-4C23-9032-A843E507FD3D}" type="presOf" srcId="{BD316B84-CF6B-4067-8ACD-18034E8F1EF4}" destId="{DC543E86-9C65-42A4-B5C8-FEEF6EC41B47}" srcOrd="0" destOrd="0" presId="urn:microsoft.com/office/officeart/2005/8/layout/list1"/>
    <dgm:cxn modelId="{A032AE31-FDCF-4D64-98E8-7C1B3E6BC0B2}" srcId="{FE4F47C4-626B-4227-A567-A37DC0FC3825}" destId="{C03A559F-E636-482F-B2B1-BB1F758E3349}" srcOrd="1" destOrd="0" parTransId="{A757EB4E-954C-4197-BCE0-8BE2778B3BDA}" sibTransId="{8BE70FB8-AAA8-43B0-9482-53EC6C0B3E38}"/>
    <dgm:cxn modelId="{21FD9A38-CAEF-4DEE-9907-A40A2E26FF28}" type="presOf" srcId="{FE4F47C4-626B-4227-A567-A37DC0FC3825}" destId="{5E8F7BBC-C59F-4B60-A80F-68B1987505E1}" srcOrd="0" destOrd="0" presId="urn:microsoft.com/office/officeart/2005/8/layout/list1"/>
    <dgm:cxn modelId="{2491D04B-F653-471D-A768-EC5AC133FFE2}" srcId="{FE4F47C4-626B-4227-A567-A37DC0FC3825}" destId="{BD316B84-CF6B-4067-8ACD-18034E8F1EF4}" srcOrd="0" destOrd="0" parTransId="{E2758ECD-D194-471A-889D-CB1F0963B948}" sibTransId="{5DD99A50-29D8-45AE-AB22-6B543C940F41}"/>
    <dgm:cxn modelId="{9B029F9C-DC59-48EB-84F8-F26DE4DBF49B}" type="presOf" srcId="{C03A559F-E636-482F-B2B1-BB1F758E3349}" destId="{4310320D-2A38-4970-82E5-83626356B4FD}" srcOrd="0" destOrd="0" presId="urn:microsoft.com/office/officeart/2005/8/layout/list1"/>
    <dgm:cxn modelId="{452BBAB4-B049-44EA-B0C0-00D1711EFD66}" type="presOf" srcId="{C03A559F-E636-482F-B2B1-BB1F758E3349}" destId="{7FFF8EA3-9B20-4D09-8232-93EB7C980C9D}" srcOrd="1" destOrd="0" presId="urn:microsoft.com/office/officeart/2005/8/layout/list1"/>
    <dgm:cxn modelId="{7803D1FE-9378-4C34-BA0E-31551D36F371}" type="presOf" srcId="{BD316B84-CF6B-4067-8ACD-18034E8F1EF4}" destId="{4FCEE923-E1D9-47E2-A4EC-9F54D36BA4F9}" srcOrd="1" destOrd="0" presId="urn:microsoft.com/office/officeart/2005/8/layout/list1"/>
    <dgm:cxn modelId="{F4BDC5F2-3C3A-474E-86B4-91BEE192FE25}" type="presParOf" srcId="{5E8F7BBC-C59F-4B60-A80F-68B1987505E1}" destId="{13AF0A28-D598-44BE-9966-5B3C9544197B}" srcOrd="0" destOrd="0" presId="urn:microsoft.com/office/officeart/2005/8/layout/list1"/>
    <dgm:cxn modelId="{BCF63D13-D76D-46D4-8ECB-76481E89D2AC}" type="presParOf" srcId="{13AF0A28-D598-44BE-9966-5B3C9544197B}" destId="{DC543E86-9C65-42A4-B5C8-FEEF6EC41B47}" srcOrd="0" destOrd="0" presId="urn:microsoft.com/office/officeart/2005/8/layout/list1"/>
    <dgm:cxn modelId="{05A4F737-7F8E-40F3-B665-DEEBC042D23B}" type="presParOf" srcId="{13AF0A28-D598-44BE-9966-5B3C9544197B}" destId="{4FCEE923-E1D9-47E2-A4EC-9F54D36BA4F9}" srcOrd="1" destOrd="0" presId="urn:microsoft.com/office/officeart/2005/8/layout/list1"/>
    <dgm:cxn modelId="{4240BBB8-5213-46B6-A052-0DFA88A7073C}" type="presParOf" srcId="{5E8F7BBC-C59F-4B60-A80F-68B1987505E1}" destId="{58117A3C-72FD-47C3-8D20-5248BF6B3149}" srcOrd="1" destOrd="0" presId="urn:microsoft.com/office/officeart/2005/8/layout/list1"/>
    <dgm:cxn modelId="{80C601C8-B71B-4390-BDED-3ECFACAA4257}" type="presParOf" srcId="{5E8F7BBC-C59F-4B60-A80F-68B1987505E1}" destId="{C4AF1EE4-74F5-4373-A76E-E6D5A4B7AF12}" srcOrd="2" destOrd="0" presId="urn:microsoft.com/office/officeart/2005/8/layout/list1"/>
    <dgm:cxn modelId="{00098888-F8A4-4EBA-8F99-EE6B70BF5C09}" type="presParOf" srcId="{5E8F7BBC-C59F-4B60-A80F-68B1987505E1}" destId="{7A529EEF-FA92-4D4C-B853-F12B0008BF6A}" srcOrd="3" destOrd="0" presId="urn:microsoft.com/office/officeart/2005/8/layout/list1"/>
    <dgm:cxn modelId="{4C08E3E9-6B1C-44A2-8CA9-DB355C9B6264}" type="presParOf" srcId="{5E8F7BBC-C59F-4B60-A80F-68B1987505E1}" destId="{44F916B8-D23D-4846-BCED-056C6D8FA43E}" srcOrd="4" destOrd="0" presId="urn:microsoft.com/office/officeart/2005/8/layout/list1"/>
    <dgm:cxn modelId="{D863770C-3A42-4A9F-B803-200DD5B79C20}" type="presParOf" srcId="{44F916B8-D23D-4846-BCED-056C6D8FA43E}" destId="{4310320D-2A38-4970-82E5-83626356B4FD}" srcOrd="0" destOrd="0" presId="urn:microsoft.com/office/officeart/2005/8/layout/list1"/>
    <dgm:cxn modelId="{C7797C6A-0362-4E84-B16E-7F0D5D8F3C16}" type="presParOf" srcId="{44F916B8-D23D-4846-BCED-056C6D8FA43E}" destId="{7FFF8EA3-9B20-4D09-8232-93EB7C980C9D}" srcOrd="1" destOrd="0" presId="urn:microsoft.com/office/officeart/2005/8/layout/list1"/>
    <dgm:cxn modelId="{F2EBB4BF-11F0-489B-BB44-5F2BEE0F9AA4}" type="presParOf" srcId="{5E8F7BBC-C59F-4B60-A80F-68B1987505E1}" destId="{39B07F4A-586B-4B42-81CC-5CB7F36027D2}" srcOrd="5" destOrd="0" presId="urn:microsoft.com/office/officeart/2005/8/layout/list1"/>
    <dgm:cxn modelId="{F990B062-1903-4A6C-B98D-519C795B13AC}" type="presParOf" srcId="{5E8F7BBC-C59F-4B60-A80F-68B1987505E1}" destId="{586D5180-97F9-4AD8-9695-15D411EEF54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4C8FFA-D579-4C01-8E6B-4885A52C5EBF}">
      <dsp:nvSpPr>
        <dsp:cNvPr id="0" name=""/>
        <dsp:cNvSpPr/>
      </dsp:nvSpPr>
      <dsp:spPr>
        <a:xfrm>
          <a:off x="-7594560" y="-1161190"/>
          <a:ext cx="9042091" cy="9042091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40C21-0E63-477B-9074-335121B8543C}">
      <dsp:nvSpPr>
        <dsp:cNvPr id="0" name=""/>
        <dsp:cNvSpPr/>
      </dsp:nvSpPr>
      <dsp:spPr>
        <a:xfrm>
          <a:off x="932695" y="671971"/>
          <a:ext cx="9054139" cy="134394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754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Стабильный полет ракеты</a:t>
          </a:r>
        </a:p>
      </dsp:txBody>
      <dsp:txXfrm>
        <a:off x="932695" y="671971"/>
        <a:ext cx="9054139" cy="1343942"/>
      </dsp:txXfrm>
    </dsp:sp>
    <dsp:sp modelId="{9BD7B062-39DE-4AF0-8810-CD7120A8B102}">
      <dsp:nvSpPr>
        <dsp:cNvPr id="0" name=""/>
        <dsp:cNvSpPr/>
      </dsp:nvSpPr>
      <dsp:spPr>
        <a:xfrm>
          <a:off x="85105" y="507791"/>
          <a:ext cx="1679927" cy="16799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AA259-3C7F-4570-8861-E7264997B7CB}">
      <dsp:nvSpPr>
        <dsp:cNvPr id="0" name=""/>
        <dsp:cNvSpPr/>
      </dsp:nvSpPr>
      <dsp:spPr>
        <a:xfrm>
          <a:off x="1421218" y="2687884"/>
          <a:ext cx="8565616" cy="1343942"/>
        </a:xfrm>
        <a:prstGeom prst="rect">
          <a:avLst/>
        </a:prstGeom>
        <a:gradFill rotWithShape="0">
          <a:gsLst>
            <a:gs pos="0">
              <a:schemeClr val="accent3">
                <a:hueOff val="-2739784"/>
                <a:satOff val="0"/>
                <a:lumOff val="186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-2739784"/>
                <a:satOff val="0"/>
                <a:lumOff val="186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754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Отделение ПН в районе апогея</a:t>
          </a:r>
        </a:p>
      </dsp:txBody>
      <dsp:txXfrm>
        <a:off x="1421218" y="2687884"/>
        <a:ext cx="8565616" cy="1343942"/>
      </dsp:txXfrm>
    </dsp:sp>
    <dsp:sp modelId="{6900D012-501F-4A24-B2F7-85DFAFE2B4A0}">
      <dsp:nvSpPr>
        <dsp:cNvPr id="0" name=""/>
        <dsp:cNvSpPr/>
      </dsp:nvSpPr>
      <dsp:spPr>
        <a:xfrm>
          <a:off x="581255" y="2519891"/>
          <a:ext cx="1679927" cy="16799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2739784"/>
              <a:satOff val="0"/>
              <a:lumOff val="18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32B6F-94CF-481B-B756-DB6E6F8A0DF8}">
      <dsp:nvSpPr>
        <dsp:cNvPr id="0" name=""/>
        <dsp:cNvSpPr/>
      </dsp:nvSpPr>
      <dsp:spPr>
        <a:xfrm>
          <a:off x="932695" y="4703797"/>
          <a:ext cx="9054139" cy="1343942"/>
        </a:xfrm>
        <a:prstGeom prst="rect">
          <a:avLst/>
        </a:prstGeom>
        <a:gradFill rotWithShape="0">
          <a:gsLst>
            <a:gs pos="0">
              <a:schemeClr val="accent3">
                <a:hueOff val="-5479568"/>
                <a:satOff val="0"/>
                <a:lumOff val="372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-5479568"/>
                <a:satOff val="0"/>
                <a:lumOff val="372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754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200" kern="1200" dirty="0"/>
            <a:t>Отстрел парашюта</a:t>
          </a:r>
        </a:p>
      </dsp:txBody>
      <dsp:txXfrm>
        <a:off x="932695" y="4703797"/>
        <a:ext cx="9054139" cy="1343942"/>
      </dsp:txXfrm>
    </dsp:sp>
    <dsp:sp modelId="{95A400CC-1ACC-4061-8662-93E678AF98FD}">
      <dsp:nvSpPr>
        <dsp:cNvPr id="0" name=""/>
        <dsp:cNvSpPr/>
      </dsp:nvSpPr>
      <dsp:spPr>
        <a:xfrm>
          <a:off x="167404" y="4595811"/>
          <a:ext cx="1679927" cy="16799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5479568"/>
              <a:satOff val="0"/>
              <a:lumOff val="37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F1EE4-74F5-4373-A76E-E6D5A4B7AF12}">
      <dsp:nvSpPr>
        <dsp:cNvPr id="0" name=""/>
        <dsp:cNvSpPr/>
      </dsp:nvSpPr>
      <dsp:spPr>
        <a:xfrm>
          <a:off x="0" y="2327555"/>
          <a:ext cx="10079566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EE923-E1D9-47E2-A4EC-9F54D36BA4F9}">
      <dsp:nvSpPr>
        <dsp:cNvPr id="0" name=""/>
        <dsp:cNvSpPr/>
      </dsp:nvSpPr>
      <dsp:spPr>
        <a:xfrm>
          <a:off x="503978" y="1781435"/>
          <a:ext cx="7055696" cy="1092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kern="1200" dirty="0"/>
            <a:t>Крепления стабилизаторов распечатаны на </a:t>
          </a:r>
          <a:r>
            <a:rPr lang="en-US" sz="3700" kern="1200" dirty="0"/>
            <a:t>3D</a:t>
          </a:r>
          <a:r>
            <a:rPr lang="ru-RU" sz="3700" kern="1200" dirty="0"/>
            <a:t>-принтере</a:t>
          </a:r>
        </a:p>
      </dsp:txBody>
      <dsp:txXfrm>
        <a:off x="557297" y="1834754"/>
        <a:ext cx="6949058" cy="985602"/>
      </dsp:txXfrm>
    </dsp:sp>
    <dsp:sp modelId="{586D5180-97F9-4AD8-9695-15D411EEF54B}">
      <dsp:nvSpPr>
        <dsp:cNvPr id="0" name=""/>
        <dsp:cNvSpPr/>
      </dsp:nvSpPr>
      <dsp:spPr>
        <a:xfrm>
          <a:off x="0" y="4005875"/>
          <a:ext cx="10079566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8EA3-9B20-4D09-8232-93EB7C980C9D}">
      <dsp:nvSpPr>
        <dsp:cNvPr id="0" name=""/>
        <dsp:cNvSpPr/>
      </dsp:nvSpPr>
      <dsp:spPr>
        <a:xfrm>
          <a:off x="503978" y="3459755"/>
          <a:ext cx="7055696" cy="1092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700" kern="1200" baseline="0" dirty="0"/>
            <a:t>Материал стабилизаторов – лист фанеры 3 мм</a:t>
          </a:r>
        </a:p>
      </dsp:txBody>
      <dsp:txXfrm>
        <a:off x="557297" y="3513074"/>
        <a:ext cx="6949058" cy="985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2F642-0C3D-405B-B4A6-419BE7A3844A}">
      <dsp:nvSpPr>
        <dsp:cNvPr id="0" name=""/>
        <dsp:cNvSpPr/>
      </dsp:nvSpPr>
      <dsp:spPr>
        <a:xfrm>
          <a:off x="-7594560" y="-1161190"/>
          <a:ext cx="9042091" cy="9042091"/>
        </a:xfrm>
        <a:prstGeom prst="blockArc">
          <a:avLst>
            <a:gd name="adj1" fmla="val 18900000"/>
            <a:gd name="adj2" fmla="val 2700000"/>
            <a:gd name="adj3" fmla="val 239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45FD4A-3CBF-498B-89CD-84D2C26CAA4E}">
      <dsp:nvSpPr>
        <dsp:cNvPr id="0" name=""/>
        <dsp:cNvSpPr/>
      </dsp:nvSpPr>
      <dsp:spPr>
        <a:xfrm>
          <a:off x="932695" y="671971"/>
          <a:ext cx="9054139" cy="13439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7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Осуществить мягкую посадку модели ракеты</a:t>
          </a:r>
        </a:p>
      </dsp:txBody>
      <dsp:txXfrm>
        <a:off x="932695" y="671971"/>
        <a:ext cx="9054139" cy="1343942"/>
      </dsp:txXfrm>
    </dsp:sp>
    <dsp:sp modelId="{EBFC467E-9C13-4420-84F7-32BAA2342109}">
      <dsp:nvSpPr>
        <dsp:cNvPr id="0" name=""/>
        <dsp:cNvSpPr/>
      </dsp:nvSpPr>
      <dsp:spPr>
        <a:xfrm>
          <a:off x="92732" y="503978"/>
          <a:ext cx="1679927" cy="16799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1ABFC-4636-45A1-A2F4-2A1178883752}">
      <dsp:nvSpPr>
        <dsp:cNvPr id="0" name=""/>
        <dsp:cNvSpPr/>
      </dsp:nvSpPr>
      <dsp:spPr>
        <a:xfrm>
          <a:off x="1421218" y="2687884"/>
          <a:ext cx="8565616" cy="13439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7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Собрать телеметрию (высота, скорость, ускорение, дальность полёта)</a:t>
          </a:r>
        </a:p>
      </dsp:txBody>
      <dsp:txXfrm>
        <a:off x="1421218" y="2687884"/>
        <a:ext cx="8565616" cy="1343942"/>
      </dsp:txXfrm>
    </dsp:sp>
    <dsp:sp modelId="{124BD2E3-F464-4EBD-8FDE-0D06B7E238E6}">
      <dsp:nvSpPr>
        <dsp:cNvPr id="0" name=""/>
        <dsp:cNvSpPr/>
      </dsp:nvSpPr>
      <dsp:spPr>
        <a:xfrm>
          <a:off x="581255" y="2519891"/>
          <a:ext cx="1679927" cy="16799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7A797-CC86-43B2-A386-EAFBF4B79916}">
      <dsp:nvSpPr>
        <dsp:cNvPr id="0" name=""/>
        <dsp:cNvSpPr/>
      </dsp:nvSpPr>
      <dsp:spPr>
        <a:xfrm>
          <a:off x="932695" y="4703797"/>
          <a:ext cx="9054139" cy="134394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75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Найти и вернуть модель ракеты после приземления по координатам, полученным по телеметрии</a:t>
          </a:r>
        </a:p>
      </dsp:txBody>
      <dsp:txXfrm>
        <a:off x="932695" y="4703797"/>
        <a:ext cx="9054139" cy="1343942"/>
      </dsp:txXfrm>
    </dsp:sp>
    <dsp:sp modelId="{A4021FA3-56CF-4E57-ADB0-883FF1FB15F4}">
      <dsp:nvSpPr>
        <dsp:cNvPr id="0" name=""/>
        <dsp:cNvSpPr/>
      </dsp:nvSpPr>
      <dsp:spPr>
        <a:xfrm>
          <a:off x="92732" y="4535804"/>
          <a:ext cx="1679927" cy="16799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F1EE4-74F5-4373-A76E-E6D5A4B7AF12}">
      <dsp:nvSpPr>
        <dsp:cNvPr id="0" name=""/>
        <dsp:cNvSpPr/>
      </dsp:nvSpPr>
      <dsp:spPr>
        <a:xfrm>
          <a:off x="0" y="1387235"/>
          <a:ext cx="10079566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EE923-E1D9-47E2-A4EC-9F54D36BA4F9}">
      <dsp:nvSpPr>
        <dsp:cNvPr id="0" name=""/>
        <dsp:cNvSpPr/>
      </dsp:nvSpPr>
      <dsp:spPr>
        <a:xfrm>
          <a:off x="503978" y="811595"/>
          <a:ext cx="7055696" cy="1151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Материал - </a:t>
          </a:r>
          <a:r>
            <a:rPr lang="ru-RU" sz="3900" kern="1200" dirty="0" err="1"/>
            <a:t>пеноплекс</a:t>
          </a:r>
          <a:endParaRPr lang="ru-RU" sz="3900" kern="1200" dirty="0"/>
        </a:p>
      </dsp:txBody>
      <dsp:txXfrm>
        <a:off x="560179" y="867796"/>
        <a:ext cx="6943294" cy="1038878"/>
      </dsp:txXfrm>
    </dsp:sp>
    <dsp:sp modelId="{586D5180-97F9-4AD8-9695-15D411EEF54B}">
      <dsp:nvSpPr>
        <dsp:cNvPr id="0" name=""/>
        <dsp:cNvSpPr/>
      </dsp:nvSpPr>
      <dsp:spPr>
        <a:xfrm>
          <a:off x="0" y="3156275"/>
          <a:ext cx="10079566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8EA3-9B20-4D09-8232-93EB7C980C9D}">
      <dsp:nvSpPr>
        <dsp:cNvPr id="0" name=""/>
        <dsp:cNvSpPr/>
      </dsp:nvSpPr>
      <dsp:spPr>
        <a:xfrm>
          <a:off x="503978" y="2580635"/>
          <a:ext cx="7055696" cy="1151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Обработка – наждачная бумага разной зернистости </a:t>
          </a:r>
        </a:p>
      </dsp:txBody>
      <dsp:txXfrm>
        <a:off x="560179" y="2636836"/>
        <a:ext cx="6943294" cy="1038878"/>
      </dsp:txXfrm>
    </dsp:sp>
    <dsp:sp modelId="{F075F346-F5F1-4C6D-9ADE-69446AC83B17}">
      <dsp:nvSpPr>
        <dsp:cNvPr id="0" name=""/>
        <dsp:cNvSpPr/>
      </dsp:nvSpPr>
      <dsp:spPr>
        <a:xfrm>
          <a:off x="0" y="4925315"/>
          <a:ext cx="10079566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75E84F-4A2D-4416-BEB9-90BB8833FAAC}">
      <dsp:nvSpPr>
        <dsp:cNvPr id="0" name=""/>
        <dsp:cNvSpPr/>
      </dsp:nvSpPr>
      <dsp:spPr>
        <a:xfrm>
          <a:off x="503978" y="4349675"/>
          <a:ext cx="7055696" cy="1151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900" kern="1200" dirty="0"/>
            <a:t>Покрытие – 4 слоя ПВА клея</a:t>
          </a:r>
        </a:p>
      </dsp:txBody>
      <dsp:txXfrm>
        <a:off x="560179" y="4405876"/>
        <a:ext cx="6943294" cy="10388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F1EE4-74F5-4373-A76E-E6D5A4B7AF12}">
      <dsp:nvSpPr>
        <dsp:cNvPr id="0" name=""/>
        <dsp:cNvSpPr/>
      </dsp:nvSpPr>
      <dsp:spPr>
        <a:xfrm>
          <a:off x="0" y="1546355"/>
          <a:ext cx="10079566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EE923-E1D9-47E2-A4EC-9F54D36BA4F9}">
      <dsp:nvSpPr>
        <dsp:cNvPr id="0" name=""/>
        <dsp:cNvSpPr/>
      </dsp:nvSpPr>
      <dsp:spPr>
        <a:xfrm>
          <a:off x="503978" y="586955"/>
          <a:ext cx="7055696" cy="1918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Материал – картонная труба </a:t>
          </a:r>
        </a:p>
      </dsp:txBody>
      <dsp:txXfrm>
        <a:off x="597646" y="680623"/>
        <a:ext cx="6868360" cy="1731464"/>
      </dsp:txXfrm>
    </dsp:sp>
    <dsp:sp modelId="{586D5180-97F9-4AD8-9695-15D411EEF54B}">
      <dsp:nvSpPr>
        <dsp:cNvPr id="0" name=""/>
        <dsp:cNvSpPr/>
      </dsp:nvSpPr>
      <dsp:spPr>
        <a:xfrm>
          <a:off x="0" y="4494755"/>
          <a:ext cx="10079566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8EA3-9B20-4D09-8232-93EB7C980C9D}">
      <dsp:nvSpPr>
        <dsp:cNvPr id="0" name=""/>
        <dsp:cNvSpPr/>
      </dsp:nvSpPr>
      <dsp:spPr>
        <a:xfrm>
          <a:off x="503978" y="3535355"/>
          <a:ext cx="7055696" cy="1918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800" kern="1200" dirty="0"/>
            <a:t>Покрытие – черная краска и слой скотча</a:t>
          </a:r>
          <a:endParaRPr lang="ru-RU" sz="4800" kern="1200" baseline="0" dirty="0"/>
        </a:p>
      </dsp:txBody>
      <dsp:txXfrm>
        <a:off x="597646" y="3629023"/>
        <a:ext cx="6868360" cy="17314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F1EE4-74F5-4373-A76E-E6D5A4B7AF12}">
      <dsp:nvSpPr>
        <dsp:cNvPr id="0" name=""/>
        <dsp:cNvSpPr/>
      </dsp:nvSpPr>
      <dsp:spPr>
        <a:xfrm>
          <a:off x="0" y="1088795"/>
          <a:ext cx="10079566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EE923-E1D9-47E2-A4EC-9F54D36BA4F9}">
      <dsp:nvSpPr>
        <dsp:cNvPr id="0" name=""/>
        <dsp:cNvSpPr/>
      </dsp:nvSpPr>
      <dsp:spPr>
        <a:xfrm>
          <a:off x="503978" y="631235"/>
          <a:ext cx="7055696" cy="915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Была куплена готовая система</a:t>
          </a:r>
        </a:p>
      </dsp:txBody>
      <dsp:txXfrm>
        <a:off x="548650" y="675907"/>
        <a:ext cx="6966352" cy="825776"/>
      </dsp:txXfrm>
    </dsp:sp>
    <dsp:sp modelId="{594922B6-0FB9-469A-B9E2-D257EF247AC9}">
      <dsp:nvSpPr>
        <dsp:cNvPr id="0" name=""/>
        <dsp:cNvSpPr/>
      </dsp:nvSpPr>
      <dsp:spPr>
        <a:xfrm>
          <a:off x="0" y="2494955"/>
          <a:ext cx="10079566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2D5C7-F079-428F-9221-D4D161B3F0AF}">
      <dsp:nvSpPr>
        <dsp:cNvPr id="0" name=""/>
        <dsp:cNvSpPr/>
      </dsp:nvSpPr>
      <dsp:spPr>
        <a:xfrm>
          <a:off x="503978" y="2037395"/>
          <a:ext cx="7055696" cy="915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Жестко закреплена в корпусе</a:t>
          </a:r>
        </a:p>
      </dsp:txBody>
      <dsp:txXfrm>
        <a:off x="548650" y="2082067"/>
        <a:ext cx="6966352" cy="825776"/>
      </dsp:txXfrm>
    </dsp:sp>
    <dsp:sp modelId="{586D5180-97F9-4AD8-9695-15D411EEF54B}">
      <dsp:nvSpPr>
        <dsp:cNvPr id="0" name=""/>
        <dsp:cNvSpPr/>
      </dsp:nvSpPr>
      <dsp:spPr>
        <a:xfrm>
          <a:off x="0" y="3901115"/>
          <a:ext cx="10079566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8EA3-9B20-4D09-8232-93EB7C980C9D}">
      <dsp:nvSpPr>
        <dsp:cNvPr id="0" name=""/>
        <dsp:cNvSpPr/>
      </dsp:nvSpPr>
      <dsp:spPr>
        <a:xfrm>
          <a:off x="503978" y="3443555"/>
          <a:ext cx="7055696" cy="915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baseline="0" dirty="0"/>
            <a:t>К системе на тросах прикреплены парашют и обтекатель</a:t>
          </a:r>
        </a:p>
      </dsp:txBody>
      <dsp:txXfrm>
        <a:off x="548650" y="3488227"/>
        <a:ext cx="6966352" cy="825776"/>
      </dsp:txXfrm>
    </dsp:sp>
    <dsp:sp modelId="{CC4F70D9-8C8C-4038-B130-06168481F093}">
      <dsp:nvSpPr>
        <dsp:cNvPr id="0" name=""/>
        <dsp:cNvSpPr/>
      </dsp:nvSpPr>
      <dsp:spPr>
        <a:xfrm>
          <a:off x="0" y="5307275"/>
          <a:ext cx="10079566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204A4B-3614-4E7F-A24D-804BD77CC7E3}">
      <dsp:nvSpPr>
        <dsp:cNvPr id="0" name=""/>
        <dsp:cNvSpPr/>
      </dsp:nvSpPr>
      <dsp:spPr>
        <a:xfrm>
          <a:off x="503978" y="4849715"/>
          <a:ext cx="7055696" cy="9151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baseline="0" dirty="0"/>
            <a:t>БАСУ закреплена к нижней части конструкции</a:t>
          </a:r>
        </a:p>
      </dsp:txBody>
      <dsp:txXfrm>
        <a:off x="548650" y="4894387"/>
        <a:ext cx="6966352" cy="8257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F1EE4-74F5-4373-A76E-E6D5A4B7AF12}">
      <dsp:nvSpPr>
        <dsp:cNvPr id="0" name=""/>
        <dsp:cNvSpPr/>
      </dsp:nvSpPr>
      <dsp:spPr>
        <a:xfrm>
          <a:off x="0" y="1893035"/>
          <a:ext cx="1007956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EE923-E1D9-47E2-A4EC-9F54D36BA4F9}">
      <dsp:nvSpPr>
        <dsp:cNvPr id="0" name=""/>
        <dsp:cNvSpPr/>
      </dsp:nvSpPr>
      <dsp:spPr>
        <a:xfrm>
          <a:off x="503978" y="1464995"/>
          <a:ext cx="7055696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Материал – лист фанеры 8 мм</a:t>
          </a:r>
        </a:p>
      </dsp:txBody>
      <dsp:txXfrm>
        <a:off x="545768" y="1506785"/>
        <a:ext cx="6972116" cy="772500"/>
      </dsp:txXfrm>
    </dsp:sp>
    <dsp:sp modelId="{594922B6-0FB9-469A-B9E2-D257EF247AC9}">
      <dsp:nvSpPr>
        <dsp:cNvPr id="0" name=""/>
        <dsp:cNvSpPr/>
      </dsp:nvSpPr>
      <dsp:spPr>
        <a:xfrm>
          <a:off x="0" y="3208475"/>
          <a:ext cx="1007956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2D5C7-F079-428F-9221-D4D161B3F0AF}">
      <dsp:nvSpPr>
        <dsp:cNvPr id="0" name=""/>
        <dsp:cNvSpPr/>
      </dsp:nvSpPr>
      <dsp:spPr>
        <a:xfrm>
          <a:off x="503978" y="2780435"/>
          <a:ext cx="7055696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Диаметр – 73 мм</a:t>
          </a:r>
        </a:p>
      </dsp:txBody>
      <dsp:txXfrm>
        <a:off x="545768" y="2822225"/>
        <a:ext cx="6972116" cy="772500"/>
      </dsp:txXfrm>
    </dsp:sp>
    <dsp:sp modelId="{586D5180-97F9-4AD8-9695-15D411EEF54B}">
      <dsp:nvSpPr>
        <dsp:cNvPr id="0" name=""/>
        <dsp:cNvSpPr/>
      </dsp:nvSpPr>
      <dsp:spPr>
        <a:xfrm>
          <a:off x="0" y="4523915"/>
          <a:ext cx="1007956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8EA3-9B20-4D09-8232-93EB7C980C9D}">
      <dsp:nvSpPr>
        <dsp:cNvPr id="0" name=""/>
        <dsp:cNvSpPr/>
      </dsp:nvSpPr>
      <dsp:spPr>
        <a:xfrm>
          <a:off x="503978" y="4095875"/>
          <a:ext cx="7055696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Закрепление на корпусе </a:t>
          </a:r>
          <a:r>
            <a:rPr lang="ru-RU" sz="2900" kern="1200" dirty="0" err="1"/>
            <a:t>саморезами</a:t>
          </a:r>
          <a:r>
            <a:rPr lang="ru-RU" sz="2900" kern="1200" dirty="0"/>
            <a:t> (+ изолента по внешнему радиусу)</a:t>
          </a:r>
        </a:p>
      </dsp:txBody>
      <dsp:txXfrm>
        <a:off x="545768" y="4137665"/>
        <a:ext cx="6972116" cy="772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F1EE4-74F5-4373-A76E-E6D5A4B7AF12}">
      <dsp:nvSpPr>
        <dsp:cNvPr id="0" name=""/>
        <dsp:cNvSpPr/>
      </dsp:nvSpPr>
      <dsp:spPr>
        <a:xfrm>
          <a:off x="0" y="1083755"/>
          <a:ext cx="10079566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EE923-E1D9-47E2-A4EC-9F54D36BA4F9}">
      <dsp:nvSpPr>
        <dsp:cNvPr id="0" name=""/>
        <dsp:cNvSpPr/>
      </dsp:nvSpPr>
      <dsp:spPr>
        <a:xfrm>
          <a:off x="503978" y="419555"/>
          <a:ext cx="7055696" cy="1328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Материал – ватман 220х270мм</a:t>
          </a:r>
        </a:p>
      </dsp:txBody>
      <dsp:txXfrm>
        <a:off x="568825" y="484402"/>
        <a:ext cx="6926002" cy="1198706"/>
      </dsp:txXfrm>
    </dsp:sp>
    <dsp:sp modelId="{594922B6-0FB9-469A-B9E2-D257EF247AC9}">
      <dsp:nvSpPr>
        <dsp:cNvPr id="0" name=""/>
        <dsp:cNvSpPr/>
      </dsp:nvSpPr>
      <dsp:spPr>
        <a:xfrm>
          <a:off x="0" y="3124955"/>
          <a:ext cx="10079566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2D5C7-F079-428F-9221-D4D161B3F0AF}">
      <dsp:nvSpPr>
        <dsp:cNvPr id="0" name=""/>
        <dsp:cNvSpPr/>
      </dsp:nvSpPr>
      <dsp:spPr>
        <a:xfrm>
          <a:off x="503978" y="2460755"/>
          <a:ext cx="7055696" cy="1328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Внутренний диаметр 29 мм (диаметр РД-100-0)</a:t>
          </a:r>
        </a:p>
      </dsp:txBody>
      <dsp:txXfrm>
        <a:off x="568825" y="2525602"/>
        <a:ext cx="6926002" cy="1198706"/>
      </dsp:txXfrm>
    </dsp:sp>
    <dsp:sp modelId="{586D5180-97F9-4AD8-9695-15D411EEF54B}">
      <dsp:nvSpPr>
        <dsp:cNvPr id="0" name=""/>
        <dsp:cNvSpPr/>
      </dsp:nvSpPr>
      <dsp:spPr>
        <a:xfrm>
          <a:off x="0" y="5166155"/>
          <a:ext cx="10079566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8EA3-9B20-4D09-8232-93EB7C980C9D}">
      <dsp:nvSpPr>
        <dsp:cNvPr id="0" name=""/>
        <dsp:cNvSpPr/>
      </dsp:nvSpPr>
      <dsp:spPr>
        <a:xfrm>
          <a:off x="503978" y="4501955"/>
          <a:ext cx="7055696" cy="1328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500" kern="1200" dirty="0"/>
            <a:t>Склейка </a:t>
          </a:r>
          <a:r>
            <a:rPr lang="ru-RU" sz="4500" kern="1200"/>
            <a:t>резиновым клеем </a:t>
          </a:r>
          <a:endParaRPr lang="ru-RU" sz="4500" kern="1200" dirty="0"/>
        </a:p>
      </dsp:txBody>
      <dsp:txXfrm>
        <a:off x="568825" y="4566802"/>
        <a:ext cx="6926002" cy="11987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F1EE4-74F5-4373-A76E-E6D5A4B7AF12}">
      <dsp:nvSpPr>
        <dsp:cNvPr id="0" name=""/>
        <dsp:cNvSpPr/>
      </dsp:nvSpPr>
      <dsp:spPr>
        <a:xfrm>
          <a:off x="0" y="1235315"/>
          <a:ext cx="1007956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EE923-E1D9-47E2-A4EC-9F54D36BA4F9}">
      <dsp:nvSpPr>
        <dsp:cNvPr id="0" name=""/>
        <dsp:cNvSpPr/>
      </dsp:nvSpPr>
      <dsp:spPr>
        <a:xfrm>
          <a:off x="503978" y="807275"/>
          <a:ext cx="7055696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Материал – лист фанеры 3 мм</a:t>
          </a:r>
        </a:p>
      </dsp:txBody>
      <dsp:txXfrm>
        <a:off x="545768" y="849065"/>
        <a:ext cx="6972116" cy="772500"/>
      </dsp:txXfrm>
    </dsp:sp>
    <dsp:sp modelId="{594922B6-0FB9-469A-B9E2-D257EF247AC9}">
      <dsp:nvSpPr>
        <dsp:cNvPr id="0" name=""/>
        <dsp:cNvSpPr/>
      </dsp:nvSpPr>
      <dsp:spPr>
        <a:xfrm>
          <a:off x="0" y="2550755"/>
          <a:ext cx="1007956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2D5C7-F079-428F-9221-D4D161B3F0AF}">
      <dsp:nvSpPr>
        <dsp:cNvPr id="0" name=""/>
        <dsp:cNvSpPr/>
      </dsp:nvSpPr>
      <dsp:spPr>
        <a:xfrm>
          <a:off x="503978" y="2122715"/>
          <a:ext cx="7055696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Внутренний диаметр 31 мм (внешний диаметр кожуха)</a:t>
          </a:r>
        </a:p>
      </dsp:txBody>
      <dsp:txXfrm>
        <a:off x="545768" y="2164505"/>
        <a:ext cx="6972116" cy="772500"/>
      </dsp:txXfrm>
    </dsp:sp>
    <dsp:sp modelId="{F6421CE2-770B-48A9-B55A-5F28408C113B}">
      <dsp:nvSpPr>
        <dsp:cNvPr id="0" name=""/>
        <dsp:cNvSpPr/>
      </dsp:nvSpPr>
      <dsp:spPr>
        <a:xfrm>
          <a:off x="0" y="3866195"/>
          <a:ext cx="1007956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B80316-E56A-4C60-AFDD-F4691729FCB7}">
      <dsp:nvSpPr>
        <dsp:cNvPr id="0" name=""/>
        <dsp:cNvSpPr/>
      </dsp:nvSpPr>
      <dsp:spPr>
        <a:xfrm>
          <a:off x="503978" y="3438155"/>
          <a:ext cx="7055696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Внешний диаметр 73 мм (внутренний диаметр корпусной трубы)</a:t>
          </a:r>
        </a:p>
      </dsp:txBody>
      <dsp:txXfrm>
        <a:off x="545768" y="3479945"/>
        <a:ext cx="6972116" cy="772500"/>
      </dsp:txXfrm>
    </dsp:sp>
    <dsp:sp modelId="{586D5180-97F9-4AD8-9695-15D411EEF54B}">
      <dsp:nvSpPr>
        <dsp:cNvPr id="0" name=""/>
        <dsp:cNvSpPr/>
      </dsp:nvSpPr>
      <dsp:spPr>
        <a:xfrm>
          <a:off x="0" y="5181635"/>
          <a:ext cx="10079566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8EA3-9B20-4D09-8232-93EB7C980C9D}">
      <dsp:nvSpPr>
        <dsp:cNvPr id="0" name=""/>
        <dsp:cNvSpPr/>
      </dsp:nvSpPr>
      <dsp:spPr>
        <a:xfrm>
          <a:off x="503978" y="4753595"/>
          <a:ext cx="7055696" cy="8560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/>
            <a:t>Закрепление на кожухе </a:t>
          </a:r>
          <a:r>
            <a:rPr lang="ru-RU" sz="2900" kern="1200" dirty="0" err="1"/>
            <a:t>термоклеем</a:t>
          </a:r>
          <a:r>
            <a:rPr lang="ru-RU" sz="2900" kern="1200" dirty="0"/>
            <a:t> </a:t>
          </a:r>
        </a:p>
      </dsp:txBody>
      <dsp:txXfrm>
        <a:off x="545768" y="4795385"/>
        <a:ext cx="6972116" cy="7725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F1EE4-74F5-4373-A76E-E6D5A4B7AF12}">
      <dsp:nvSpPr>
        <dsp:cNvPr id="0" name=""/>
        <dsp:cNvSpPr/>
      </dsp:nvSpPr>
      <dsp:spPr>
        <a:xfrm>
          <a:off x="0" y="2522855"/>
          <a:ext cx="10079566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EE923-E1D9-47E2-A4EC-9F54D36BA4F9}">
      <dsp:nvSpPr>
        <dsp:cNvPr id="0" name=""/>
        <dsp:cNvSpPr/>
      </dsp:nvSpPr>
      <dsp:spPr>
        <a:xfrm>
          <a:off x="503978" y="2080055"/>
          <a:ext cx="7055696" cy="88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Крепления роликов распечатаны на </a:t>
          </a:r>
          <a:r>
            <a:rPr lang="en-US" sz="3000" kern="1200" dirty="0"/>
            <a:t>3D-</a:t>
          </a:r>
          <a:r>
            <a:rPr lang="ru-RU" sz="3000" kern="1200" dirty="0"/>
            <a:t>принтере и закреплены на клей</a:t>
          </a:r>
          <a:endParaRPr lang="ru-RU" sz="3000" kern="1200" dirty="0">
            <a:solidFill>
              <a:srgbClr val="FF0000"/>
            </a:solidFill>
          </a:endParaRPr>
        </a:p>
      </dsp:txBody>
      <dsp:txXfrm>
        <a:off x="547209" y="2123286"/>
        <a:ext cx="6969234" cy="799138"/>
      </dsp:txXfrm>
    </dsp:sp>
    <dsp:sp modelId="{586D5180-97F9-4AD8-9695-15D411EEF54B}">
      <dsp:nvSpPr>
        <dsp:cNvPr id="0" name=""/>
        <dsp:cNvSpPr/>
      </dsp:nvSpPr>
      <dsp:spPr>
        <a:xfrm>
          <a:off x="0" y="3883655"/>
          <a:ext cx="10079566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F8EA3-9B20-4D09-8232-93EB7C980C9D}">
      <dsp:nvSpPr>
        <dsp:cNvPr id="0" name=""/>
        <dsp:cNvSpPr/>
      </dsp:nvSpPr>
      <dsp:spPr>
        <a:xfrm>
          <a:off x="503978" y="3440855"/>
          <a:ext cx="7055696" cy="88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689" tIns="0" rIns="266689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000" kern="1200" dirty="0"/>
            <a:t>Ролики закреплены на винте к креплениям</a:t>
          </a:r>
          <a:endParaRPr lang="ru-RU" sz="3000" kern="1200" baseline="0" dirty="0"/>
        </a:p>
      </dsp:txBody>
      <dsp:txXfrm>
        <a:off x="547209" y="3484086"/>
        <a:ext cx="6969234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7" y="2"/>
            <a:ext cx="4302231" cy="72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675" tIns="66300" rIns="132675" bIns="663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3704" y="2"/>
            <a:ext cx="4302231" cy="72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675" tIns="66300" rIns="132675" bIns="663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39875" y="1795463"/>
            <a:ext cx="6848475" cy="48434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823" y="6909482"/>
            <a:ext cx="7942580" cy="56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675" tIns="66300" rIns="132675" bIns="663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7" y="13636992"/>
            <a:ext cx="4302231" cy="72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675" tIns="66300" rIns="132675" bIns="663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3704" y="13636992"/>
            <a:ext cx="4302231" cy="72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675" tIns="66300" rIns="132675" bIns="663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992823" y="6909481"/>
            <a:ext cx="7942580" cy="565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675" tIns="66300" rIns="132675" bIns="663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39875" y="1795463"/>
            <a:ext cx="6848475" cy="48434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5b65a272a_0_169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35b65a272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1119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5b65a272a_0_169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35b65a272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5b65a272a_0_169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35b65a272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9092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5b65a272a_0_183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35b65a272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183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5b65a272a_0_183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35b65a272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0511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5b65a272a_0_226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35b65a272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7557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5b65a272a_0_196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35b65a272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4655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5b65a272a_0_196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35b65a272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5b65a272a_0_211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35b65a272a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5b65a272a_0_226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35b65a272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5b65a272a_0_241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35b65a272a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5b65a272a_0_226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35b65a272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582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5b65a272a_0_226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35b65a272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1862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5b65a272a_0_226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35b65a272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92754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5b65a272a_0_226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35b65a272a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7893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5b65a272a_0_19:notes"/>
          <p:cNvSpPr txBox="1">
            <a:spLocks noGrp="1"/>
          </p:cNvSpPr>
          <p:nvPr>
            <p:ph type="body" idx="1"/>
          </p:nvPr>
        </p:nvSpPr>
        <p:spPr>
          <a:xfrm>
            <a:off x="992823" y="6909482"/>
            <a:ext cx="7942500" cy="5653200"/>
          </a:xfrm>
          <a:prstGeom prst="rect">
            <a:avLst/>
          </a:prstGeom>
        </p:spPr>
        <p:txBody>
          <a:bodyPr spcFirstLastPara="1" wrap="square" lIns="132675" tIns="66300" rIns="132675" bIns="66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35b65a272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39875" y="1795463"/>
            <a:ext cx="6848475" cy="48434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5b65a272a_0_95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35b65a272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5b65a272a_0_107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135b65a272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5b65a272a_0_183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35b65a272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947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5b65a272a_0_144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35b65a272a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5b65a272a_0_157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135b65a272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5b65a272a_0_183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35b65a272a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5b65a272a_0_169:notes"/>
          <p:cNvSpPr txBox="1">
            <a:spLocks noGrp="1"/>
          </p:cNvSpPr>
          <p:nvPr>
            <p:ph type="body" idx="1"/>
          </p:nvPr>
        </p:nvSpPr>
        <p:spPr>
          <a:xfrm>
            <a:off x="1450050" y="9991900"/>
            <a:ext cx="11600400" cy="81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600" tIns="96275" rIns="192600" bIns="96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35b65a272a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7113" y="2597150"/>
            <a:ext cx="9906000" cy="700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556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03479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0575" y="379834"/>
            <a:ext cx="1584499" cy="54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8">
          <p15:clr>
            <a:srgbClr val="FBAE40"/>
          </p15:clr>
        </p15:guide>
        <p15:guide id="2" orient="horz" pos="48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Пользовательский макет">
  <p:cSld name="6_Пользовательский мак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692" y="468741"/>
            <a:ext cx="4495188" cy="39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89561" y="432931"/>
            <a:ext cx="1439533" cy="53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0397" y="213194"/>
            <a:ext cx="12300444" cy="1175686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016278" y="10166465"/>
            <a:ext cx="3477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625" tIns="37300" rIns="74625" bIns="3730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672778" y="1501472"/>
            <a:ext cx="73260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672778" y="486959"/>
            <a:ext cx="73260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2"/>
          </p:nvPr>
        </p:nvSpPr>
        <p:spPr>
          <a:xfrm>
            <a:off x="672778" y="6861433"/>
            <a:ext cx="31095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>
            <a:spLocks noGrp="1"/>
          </p:cNvSpPr>
          <p:nvPr>
            <p:ph type="pic" idx="3"/>
          </p:nvPr>
        </p:nvSpPr>
        <p:spPr>
          <a:xfrm>
            <a:off x="673351" y="3731930"/>
            <a:ext cx="1609200" cy="16104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1"/>
          <p:cNvSpPr txBox="1">
            <a:spLocks noGrp="1"/>
          </p:cNvSpPr>
          <p:nvPr>
            <p:ph type="body" idx="4"/>
          </p:nvPr>
        </p:nvSpPr>
        <p:spPr>
          <a:xfrm>
            <a:off x="672778" y="6256644"/>
            <a:ext cx="31095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5"/>
          </p:nvPr>
        </p:nvSpPr>
        <p:spPr>
          <a:xfrm>
            <a:off x="4244688" y="6861433"/>
            <a:ext cx="31095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>
            <a:spLocks noGrp="1"/>
          </p:cNvSpPr>
          <p:nvPr>
            <p:ph type="pic" idx="6"/>
          </p:nvPr>
        </p:nvSpPr>
        <p:spPr>
          <a:xfrm>
            <a:off x="4245261" y="3731930"/>
            <a:ext cx="1609200" cy="16104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1"/>
          <p:cNvSpPr txBox="1">
            <a:spLocks noGrp="1"/>
          </p:cNvSpPr>
          <p:nvPr>
            <p:ph type="body" idx="7"/>
          </p:nvPr>
        </p:nvSpPr>
        <p:spPr>
          <a:xfrm>
            <a:off x="4244688" y="6256644"/>
            <a:ext cx="31095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8"/>
          </p:nvPr>
        </p:nvSpPr>
        <p:spPr>
          <a:xfrm>
            <a:off x="7816599" y="6861433"/>
            <a:ext cx="31095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1"/>
          <p:cNvSpPr>
            <a:spLocks noGrp="1"/>
          </p:cNvSpPr>
          <p:nvPr>
            <p:ph type="pic" idx="9"/>
          </p:nvPr>
        </p:nvSpPr>
        <p:spPr>
          <a:xfrm>
            <a:off x="7817172" y="3731930"/>
            <a:ext cx="1609200" cy="16104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1"/>
          <p:cNvSpPr txBox="1">
            <a:spLocks noGrp="1"/>
          </p:cNvSpPr>
          <p:nvPr>
            <p:ph type="body" idx="13"/>
          </p:nvPr>
        </p:nvSpPr>
        <p:spPr>
          <a:xfrm>
            <a:off x="7816599" y="6256644"/>
            <a:ext cx="31095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4"/>
          </p:nvPr>
        </p:nvSpPr>
        <p:spPr>
          <a:xfrm>
            <a:off x="11388510" y="6861433"/>
            <a:ext cx="3109500" cy="19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pic" idx="15"/>
          </p:nvPr>
        </p:nvSpPr>
        <p:spPr>
          <a:xfrm>
            <a:off x="11389083" y="3731930"/>
            <a:ext cx="1609200" cy="16104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1"/>
          <p:cNvSpPr txBox="1">
            <a:spLocks noGrp="1"/>
          </p:cNvSpPr>
          <p:nvPr>
            <p:ph type="body" idx="16"/>
          </p:nvPr>
        </p:nvSpPr>
        <p:spPr>
          <a:xfrm>
            <a:off x="11388510" y="6256644"/>
            <a:ext cx="31095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790807" y="383495"/>
            <a:ext cx="6988970" cy="72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  <a:defRPr sz="32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90575" y="1175275"/>
            <a:ext cx="11339513" cy="258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1800"/>
            </a:lvl1pPr>
            <a:lvl2pPr lvl="1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/>
            </a:lvl2pPr>
            <a:lvl3pPr lvl="2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6"/>
              <a:buNone/>
              <a:defRPr sz="2806"/>
            </a:lvl3pPr>
            <a:lvl4pPr lvl="3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/>
            </a:lvl4pPr>
            <a:lvl5pPr lvl="4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/>
            </a:lvl5pPr>
            <a:lvl6pPr lvl="5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/>
            </a:lvl6pPr>
            <a:lvl7pPr lvl="6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/>
            </a:lvl7pPr>
            <a:lvl8pPr lvl="7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/>
            </a:lvl8pPr>
            <a:lvl9pPr lvl="8" algn="ctr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11303479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996848" y="379834"/>
            <a:ext cx="1584499" cy="548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3"/>
          <p:cNvGrpSpPr/>
          <p:nvPr/>
        </p:nvGrpSpPr>
        <p:grpSpPr>
          <a:xfrm>
            <a:off x="8831362" y="482439"/>
            <a:ext cx="3921258" cy="350037"/>
            <a:chOff x="8831362" y="482439"/>
            <a:chExt cx="3921258" cy="350037"/>
          </a:xfrm>
        </p:grpSpPr>
        <p:pic>
          <p:nvPicPr>
            <p:cNvPr id="24" name="Google Shape;24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939719" y="566571"/>
              <a:ext cx="377856" cy="181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831362" y="517741"/>
              <a:ext cx="684611" cy="279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06971" y="572129"/>
              <a:ext cx="342986" cy="1706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199194" y="603704"/>
              <a:ext cx="591288" cy="107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 rotWithShape="1">
            <a:blip r:embed="rId7">
              <a:alphaModFix amt="35000"/>
            </a:blip>
            <a:srcRect/>
            <a:stretch/>
          </p:blipFill>
          <p:spPr>
            <a:xfrm>
              <a:off x="12466814" y="482439"/>
              <a:ext cx="285806" cy="350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 descr="Изображение выглядит как текст&#10;&#10;Автоматически созданное описание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665210" y="517300"/>
              <a:ext cx="892524" cy="2803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8">
          <p15:clr>
            <a:srgbClr val="FBAE40"/>
          </p15:clr>
        </p15:guide>
        <p15:guide id="2" orient="horz" pos="48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039455" y="2846200"/>
            <a:ext cx="6425724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7654171" y="2846200"/>
            <a:ext cx="6425724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041425" y="569242"/>
            <a:ext cx="13040439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041426" y="2620980"/>
            <a:ext cx="6396193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 b="1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 b="1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6"/>
              <a:buNone/>
              <a:defRPr sz="2806" b="1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1041426" y="3905482"/>
            <a:ext cx="6396193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3"/>
          </p:nvPr>
        </p:nvSpPr>
        <p:spPr>
          <a:xfrm>
            <a:off x="7654172" y="2620980"/>
            <a:ext cx="6427693" cy="128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3742"/>
              <a:buNone/>
              <a:defRPr sz="3741" b="1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None/>
              <a:defRPr sz="3118" b="1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6"/>
              <a:buNone/>
              <a:defRPr sz="2806" b="1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 b="1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4"/>
          </p:nvPr>
        </p:nvSpPr>
        <p:spPr>
          <a:xfrm>
            <a:off x="7654172" y="3905482"/>
            <a:ext cx="6427693" cy="574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Arial"/>
              <a:buNone/>
              <a:defRPr sz="498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6427693" y="1539425"/>
            <a:ext cx="7654171" cy="759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545401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989"/>
              <a:buChar char="•"/>
              <a:defRPr sz="4989"/>
            </a:lvl1pPr>
            <a:lvl2pPr marL="914400" lvl="1" indent="-505777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4365"/>
              <a:buChar char="•"/>
              <a:defRPr sz="4365"/>
            </a:lvl2pPr>
            <a:lvl3pPr marL="1371600" lvl="2" indent="-466217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Char char="•"/>
              <a:defRPr sz="3741"/>
            </a:lvl3pPr>
            <a:lvl4pPr marL="1828800" lvl="3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4pPr>
            <a:lvl5pPr marL="2286000" lvl="4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5pPr>
            <a:lvl6pPr marL="2743200" lvl="5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6pPr>
            <a:lvl7pPr marL="3200400" lvl="6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7pPr>
            <a:lvl8pPr marL="3657600" lvl="7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8pPr>
            <a:lvl9pPr marL="4114800" lvl="8" indent="-426592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Char char="•"/>
              <a:defRPr sz="3118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1041425" y="3207544"/>
            <a:ext cx="4876384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041425" y="712788"/>
            <a:ext cx="4876384" cy="2494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89"/>
              <a:buFont typeface="Arial"/>
              <a:buNone/>
              <a:defRPr sz="498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>
            <a:spLocks noGrp="1"/>
          </p:cNvSpPr>
          <p:nvPr>
            <p:ph type="pic" idx="2"/>
          </p:nvPr>
        </p:nvSpPr>
        <p:spPr>
          <a:xfrm>
            <a:off x="6427693" y="1539425"/>
            <a:ext cx="7654171" cy="7598117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1041425" y="3207544"/>
            <a:ext cx="4876384" cy="594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2494"/>
              <a:buNone/>
              <a:defRPr sz="2494"/>
            </a:lvl1pPr>
            <a:lvl2pPr marL="914400" lvl="1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183"/>
              <a:buNone/>
              <a:defRPr sz="2183"/>
            </a:lvl2pPr>
            <a:lvl3pPr marL="1371600" lvl="2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71"/>
              <a:buNone/>
              <a:defRPr sz="1870"/>
            </a:lvl3pPr>
            <a:lvl4pPr marL="1828800" lvl="3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4pPr>
            <a:lvl5pPr marL="2286000" lvl="4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5pPr>
            <a:lvl6pPr marL="2743200" lvl="5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6pPr>
            <a:lvl7pPr marL="3200400" lvl="6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7pPr>
            <a:lvl8pPr marL="3657600" lvl="7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8pPr>
            <a:lvl9pPr marL="4114800" lvl="8" indent="-2286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559"/>
              <a:buNone/>
              <a:defRPr sz="1559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 rot="5400000">
            <a:off x="4167747" y="-282091"/>
            <a:ext cx="6783857" cy="1304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 rot="5400000">
            <a:off x="7919432" y="3469593"/>
            <a:ext cx="9060817" cy="326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 rot="5400000">
            <a:off x="1304717" y="303979"/>
            <a:ext cx="9060817" cy="959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ftr" idx="11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39456" y="739724"/>
            <a:ext cx="13040439" cy="98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60"/>
              <a:buFont typeface="Arial"/>
              <a:buNone/>
              <a:defRPr sz="68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505777" algn="l" rtl="0">
              <a:lnSpc>
                <a:spcPct val="90000"/>
              </a:lnSpc>
              <a:spcBef>
                <a:spcPts val="1559"/>
              </a:spcBef>
              <a:spcAft>
                <a:spcPts val="0"/>
              </a:spcAft>
              <a:buClr>
                <a:schemeClr val="dk1"/>
              </a:buClr>
              <a:buSzPts val="4365"/>
              <a:buFont typeface="Arial"/>
              <a:buChar char="•"/>
              <a:defRPr sz="43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6217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742"/>
              <a:buFont typeface="Arial"/>
              <a:buChar char="•"/>
              <a:defRPr sz="37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6592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118"/>
              <a:buFont typeface="Arial"/>
              <a:buChar char="•"/>
              <a:defRPr sz="311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781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6"/>
              <a:buFont typeface="Arial"/>
              <a:buChar char="•"/>
              <a:defRPr sz="28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781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6"/>
              <a:buFont typeface="Arial"/>
              <a:buChar char="•"/>
              <a:defRPr sz="28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781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6"/>
              <a:buFont typeface="Arial"/>
              <a:buChar char="•"/>
              <a:defRPr sz="28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781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6"/>
              <a:buFont typeface="Arial"/>
              <a:buChar char="•"/>
              <a:defRPr sz="28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781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6"/>
              <a:buFont typeface="Arial"/>
              <a:buChar char="•"/>
              <a:defRPr sz="28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781" algn="l" rtl="0">
              <a:lnSpc>
                <a:spcPct val="90000"/>
              </a:lnSpc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2806"/>
              <a:buFont typeface="Arial"/>
              <a:buChar char="•"/>
              <a:defRPr sz="280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"/>
              <a:buFont typeface="Arial"/>
              <a:buNone/>
              <a:defRPr sz="1870" b="0" i="0" u="none" strike="noStrike" cap="none">
                <a:solidFill>
                  <a:srgbClr val="8896B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34.png"/><Relationship Id="rId5" Type="http://schemas.openxmlformats.org/officeDocument/2006/relationships/diagramData" Target="../diagrams/data6.xml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microsoft.com/office/2007/relationships/diagramDrawing" Target="../diagrams/drawing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24.png"/><Relationship Id="rId5" Type="http://schemas.openxmlformats.org/officeDocument/2006/relationships/diagramData" Target="../diagrams/data7.xml"/><Relationship Id="rId10" Type="http://schemas.openxmlformats.org/officeDocument/2006/relationships/image" Target="../media/image35.JPG"/><Relationship Id="rId4" Type="http://schemas.openxmlformats.org/officeDocument/2006/relationships/image" Target="../media/image12.png"/><Relationship Id="rId9" Type="http://schemas.microsoft.com/office/2007/relationships/diagramDrawing" Target="../diagrams/drawing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8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11" Type="http://schemas.openxmlformats.org/officeDocument/2006/relationships/image" Target="../media/image24.png"/><Relationship Id="rId5" Type="http://schemas.openxmlformats.org/officeDocument/2006/relationships/diagramData" Target="../diagrams/data8.xml"/><Relationship Id="rId10" Type="http://schemas.openxmlformats.org/officeDocument/2006/relationships/image" Target="../media/image35.JPG"/><Relationship Id="rId4" Type="http://schemas.openxmlformats.org/officeDocument/2006/relationships/image" Target="../media/image12.png"/><Relationship Id="rId9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9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9.xml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0" Type="http://schemas.microsoft.com/office/2007/relationships/diagramDrawing" Target="../diagrams/drawing9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10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0.xml"/><Relationship Id="rId11" Type="http://schemas.openxmlformats.org/officeDocument/2006/relationships/image" Target="../media/image37.png"/><Relationship Id="rId5" Type="http://schemas.openxmlformats.org/officeDocument/2006/relationships/image" Target="../media/image24.png"/><Relationship Id="rId10" Type="http://schemas.microsoft.com/office/2007/relationships/diagramDrawing" Target="../diagrams/drawing10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2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6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0.png"/><Relationship Id="rId7" Type="http://schemas.openxmlformats.org/officeDocument/2006/relationships/image" Target="../media/image22.jp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17.png"/><Relationship Id="rId10" Type="http://schemas.openxmlformats.org/officeDocument/2006/relationships/image" Target="../media/image25.JP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10" Type="http://schemas.openxmlformats.org/officeDocument/2006/relationships/image" Target="../media/image21.jpg"/><Relationship Id="rId4" Type="http://schemas.openxmlformats.org/officeDocument/2006/relationships/image" Target="../media/image12.png"/><Relationship Id="rId9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10" Type="http://schemas.openxmlformats.org/officeDocument/2006/relationships/image" Target="../media/image54.png"/><Relationship Id="rId4" Type="http://schemas.openxmlformats.org/officeDocument/2006/relationships/image" Target="../media/image12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20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8.png"/><Relationship Id="rId5" Type="http://schemas.openxmlformats.org/officeDocument/2006/relationships/diagramData" Target="../diagrams/data1.xml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18.png"/><Relationship Id="rId5" Type="http://schemas.openxmlformats.org/officeDocument/2006/relationships/diagramData" Target="../diagrams/data2.xml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31.JPG"/><Relationship Id="rId5" Type="http://schemas.openxmlformats.org/officeDocument/2006/relationships/image" Target="../media/image24.png"/><Relationship Id="rId10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4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image" Target="../media/image32.jpg"/><Relationship Id="rId5" Type="http://schemas.openxmlformats.org/officeDocument/2006/relationships/image" Target="../media/image24.png"/><Relationship Id="rId10" Type="http://schemas.microsoft.com/office/2007/relationships/diagramDrawing" Target="../diagrams/drawing4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33.png"/><Relationship Id="rId5" Type="http://schemas.openxmlformats.org/officeDocument/2006/relationships/diagramData" Target="../diagrams/data5.xml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>
            <a:spLocks noGrp="1"/>
          </p:cNvSpPr>
          <p:nvPr>
            <p:ph type="ctrTitle" idx="4294967295"/>
          </p:nvPr>
        </p:nvSpPr>
        <p:spPr>
          <a:xfrm>
            <a:off x="462987" y="1732068"/>
            <a:ext cx="993510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-US" sz="11000" b="1" dirty="0">
                <a:solidFill>
                  <a:srgbClr val="050313"/>
                </a:solidFill>
                <a:latin typeface="BankGothic Lt BT" panose="020B0607020203060204" pitchFamily="34" charset="0"/>
                <a:ea typeface="Arial Black"/>
                <a:cs typeface="Arial Black"/>
                <a:sym typeface="Arial Black"/>
              </a:rPr>
              <a:t>VE</a:t>
            </a:r>
            <a:r>
              <a:rPr lang="en-US" sz="11000" b="1" i="0" u="none" strike="noStrike" cap="none" dirty="0">
                <a:solidFill>
                  <a:srgbClr val="050313"/>
                </a:solidFill>
                <a:latin typeface="BankGothic Lt BT" panose="020B0607020203060204" pitchFamily="34" charset="0"/>
                <a:ea typeface="Arial Black"/>
                <a:cs typeface="Arial Black"/>
                <a:sym typeface="Arial Black"/>
              </a:rPr>
              <a:t>GA</a:t>
            </a:r>
            <a:endParaRPr sz="11000" b="1" i="0" u="none" strike="noStrike" cap="none" dirty="0">
              <a:solidFill>
                <a:srgbClr val="050313"/>
              </a:solidFill>
              <a:latin typeface="BankGothic Lt BT" panose="020B060702020306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01" name="Google Shape;101;p12"/>
          <p:cNvSpPr txBox="1"/>
          <p:nvPr/>
        </p:nvSpPr>
        <p:spPr>
          <a:xfrm>
            <a:off x="462987" y="4213344"/>
            <a:ext cx="773284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3200" i="0" u="none" strike="noStrike" cap="none" dirty="0">
                <a:solidFill>
                  <a:srgbClr val="3622C1"/>
                </a:solidFill>
                <a:latin typeface="Arial Black"/>
                <a:ea typeface="Arial Black"/>
                <a:cs typeface="Arial Black"/>
                <a:sym typeface="Arial Black"/>
              </a:rPr>
              <a:t>Технологии, которые долетают</a:t>
            </a:r>
            <a:endParaRPr sz="3200" i="0" u="none" strike="noStrike" cap="none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2569579" y="7127799"/>
            <a:ext cx="7400100" cy="19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12" name="Google Shape;11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9517008" y="1007595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126" y="370025"/>
            <a:ext cx="2879942" cy="8861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672" y="167110"/>
            <a:ext cx="2325540" cy="129196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99" y="-221615"/>
            <a:ext cx="1820600" cy="20694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35" y="299359"/>
            <a:ext cx="1078606" cy="1161873"/>
          </a:xfrm>
          <a:prstGeom prst="rect">
            <a:avLst/>
          </a:prstGeom>
        </p:spPr>
      </p:pic>
      <p:pic>
        <p:nvPicPr>
          <p:cNvPr id="14" name="Google Shape;270;p25"/>
          <p:cNvPicPr preferRelativeResize="0"/>
          <p:nvPr/>
        </p:nvPicPr>
        <p:blipFill rotWithShape="1">
          <a:blip r:embed="rId8">
            <a:alphaModFix amt="48000"/>
          </a:blip>
          <a:srcRect l="12509" t="15044" r="19245" b="34925"/>
          <a:stretch/>
        </p:blipFill>
        <p:spPr>
          <a:xfrm rot="16200000">
            <a:off x="4322278" y="701893"/>
            <a:ext cx="12561492" cy="903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055" y="2641308"/>
            <a:ext cx="5608454" cy="560845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62987" y="299359"/>
            <a:ext cx="2106592" cy="78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09041B-041C-416A-A3A0-72FDB5F19B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7" y="8393207"/>
            <a:ext cx="2106592" cy="2191995"/>
          </a:xfrm>
          <a:prstGeom prst="rect">
            <a:avLst/>
          </a:prstGeom>
        </p:spPr>
      </p:pic>
      <p:sp>
        <p:nvSpPr>
          <p:cNvPr id="16" name="Google Shape;109;p12">
            <a:extLst>
              <a:ext uri="{FF2B5EF4-FFF2-40B4-BE49-F238E27FC236}">
                <a16:creationId xmlns:a16="http://schemas.microsoft.com/office/drawing/2014/main" id="{05C5B009-0FCF-4799-BDD0-D9EC3150F331}"/>
              </a:ext>
            </a:extLst>
          </p:cNvPr>
          <p:cNvSpPr txBox="1"/>
          <p:nvPr/>
        </p:nvSpPr>
        <p:spPr>
          <a:xfrm>
            <a:off x="409842" y="8249762"/>
            <a:ext cx="1749896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BankGothic Lt BT" panose="020B0607020203060204" pitchFamily="34" charset="0"/>
              </a:rPr>
              <a:t>GITHUB</a:t>
            </a:r>
            <a:r>
              <a:rPr lang="ru-RU" sz="2400" dirty="0">
                <a:solidFill>
                  <a:schemeClr val="dk1"/>
                </a:solidFill>
                <a:latin typeface="+mn-lt"/>
              </a:rPr>
              <a:t> </a:t>
            </a:r>
            <a:endParaRPr dirty="0">
              <a:solidFill>
                <a:schemeClr val="dk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0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ctrTitle"/>
          </p:nvPr>
        </p:nvSpPr>
        <p:spPr>
          <a:xfrm>
            <a:off x="790799" y="383500"/>
            <a:ext cx="7845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Упор двигателя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733623309"/>
              </p:ext>
            </p:extLst>
          </p:nvPr>
        </p:nvGraphicFramePr>
        <p:xfrm>
          <a:off x="119674" y="2085948"/>
          <a:ext cx="10079567" cy="671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Рисунок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358188" y="264755"/>
            <a:ext cx="2771775" cy="70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99" y="3298110"/>
            <a:ext cx="5782158" cy="4544777"/>
          </a:xfrm>
          <a:prstGeom prst="rect">
            <a:avLst/>
          </a:prstGeom>
          <a:ln>
            <a:solidFill>
              <a:srgbClr val="BC00EC"/>
            </a:solidFill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FEBFEE-E493-4D29-8964-30A4002F2E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5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0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ctrTitle"/>
          </p:nvPr>
        </p:nvSpPr>
        <p:spPr>
          <a:xfrm>
            <a:off x="790799" y="383500"/>
            <a:ext cx="7845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Кожух двигателя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2180432870"/>
              </p:ext>
            </p:extLst>
          </p:nvPr>
        </p:nvGraphicFramePr>
        <p:xfrm>
          <a:off x="119674" y="2085948"/>
          <a:ext cx="10079567" cy="671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1" t="6534" r="19031" b="51420"/>
          <a:stretch/>
        </p:blipFill>
        <p:spPr>
          <a:xfrm>
            <a:off x="8174064" y="2921806"/>
            <a:ext cx="6258829" cy="5047993"/>
          </a:xfrm>
          <a:prstGeom prst="rect">
            <a:avLst/>
          </a:prstGeom>
          <a:ln w="19050">
            <a:solidFill>
              <a:srgbClr val="BC00EC"/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358188" y="264755"/>
            <a:ext cx="2771775" cy="70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803FDC-9700-4B35-A36E-34F570EF63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0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ctrTitle"/>
          </p:nvPr>
        </p:nvSpPr>
        <p:spPr>
          <a:xfrm>
            <a:off x="790799" y="383500"/>
            <a:ext cx="7845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Опорные шпангоуты 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731860047"/>
              </p:ext>
            </p:extLst>
          </p:nvPr>
        </p:nvGraphicFramePr>
        <p:xfrm>
          <a:off x="119674" y="2085948"/>
          <a:ext cx="10079567" cy="671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1" t="6534" r="19031" b="51420"/>
          <a:stretch/>
        </p:blipFill>
        <p:spPr>
          <a:xfrm>
            <a:off x="8174064" y="2921806"/>
            <a:ext cx="6258829" cy="5047993"/>
          </a:xfrm>
          <a:prstGeom prst="rect">
            <a:avLst/>
          </a:prstGeom>
          <a:ln w="19050">
            <a:solidFill>
              <a:srgbClr val="BC00EC"/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358188" y="264755"/>
            <a:ext cx="2771775" cy="70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6A31A61-37B3-47EA-A3B1-59BD6C380D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87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1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21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992700" y="2316950"/>
            <a:ext cx="13234200" cy="13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lt1"/>
                </a:solidFill>
              </a:rPr>
              <a:t>Что есть, кто владеет? Что делаем дальше, на каких рынках, за чей счёт?</a:t>
            </a:r>
            <a:r>
              <a:rPr lang="ru-RU" sz="2500" b="1" dirty="0">
                <a:solidFill>
                  <a:schemeClr val="lt1"/>
                </a:solidFill>
              </a:rPr>
              <a:t> </a:t>
            </a:r>
            <a:br>
              <a:rPr lang="ru-RU" sz="2500" b="1" dirty="0">
                <a:solidFill>
                  <a:schemeClr val="lt1"/>
                </a:solidFill>
              </a:rPr>
            </a:br>
            <a:r>
              <a:rPr lang="ru-RU" sz="2500" b="1" dirty="0">
                <a:solidFill>
                  <a:schemeClr val="lt1"/>
                </a:solidFill>
              </a:rPr>
              <a:t>(удалить это после заполнения слайда)</a:t>
            </a:r>
            <a:endParaRPr sz="2500" b="1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ctrTitle"/>
          </p:nvPr>
        </p:nvSpPr>
        <p:spPr>
          <a:xfrm>
            <a:off x="790800" y="383500"/>
            <a:ext cx="88017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Ролики и монтаж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758238" y="383500"/>
            <a:ext cx="2400300" cy="45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696966944"/>
              </p:ext>
            </p:extLst>
          </p:nvPr>
        </p:nvGraphicFramePr>
        <p:xfrm>
          <a:off x="119674" y="2085948"/>
          <a:ext cx="10079567" cy="671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43" y="2892744"/>
            <a:ext cx="5791702" cy="47857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B9F761-B72B-406D-8068-97782A1A01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4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1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21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992700" y="2316950"/>
            <a:ext cx="13234200" cy="13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lt1"/>
                </a:solidFill>
              </a:rPr>
              <a:t>Что есть, кто владеет? Что делаем дальше, на каких рынках, за чей счёт?</a:t>
            </a:r>
            <a:r>
              <a:rPr lang="ru-RU" sz="2500" b="1" dirty="0">
                <a:solidFill>
                  <a:schemeClr val="lt1"/>
                </a:solidFill>
              </a:rPr>
              <a:t> </a:t>
            </a:r>
            <a:br>
              <a:rPr lang="ru-RU" sz="2500" b="1" dirty="0">
                <a:solidFill>
                  <a:schemeClr val="lt1"/>
                </a:solidFill>
              </a:rPr>
            </a:br>
            <a:r>
              <a:rPr lang="ru-RU" sz="2500" b="1" dirty="0">
                <a:solidFill>
                  <a:schemeClr val="lt1"/>
                </a:solidFill>
              </a:rPr>
              <a:t>(удалить это после заполнения слайда)</a:t>
            </a:r>
            <a:endParaRPr sz="2500" b="1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ctrTitle"/>
          </p:nvPr>
        </p:nvSpPr>
        <p:spPr>
          <a:xfrm>
            <a:off x="790800" y="383500"/>
            <a:ext cx="88017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Стабилизаторы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758238" y="383500"/>
            <a:ext cx="2400300" cy="45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1261931150"/>
              </p:ext>
            </p:extLst>
          </p:nvPr>
        </p:nvGraphicFramePr>
        <p:xfrm>
          <a:off x="119674" y="2085948"/>
          <a:ext cx="10079567" cy="671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59" y="3215286"/>
            <a:ext cx="6994779" cy="426124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E10EA9-A4A6-4E51-A235-F3354027C3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4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4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24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E517FB-3407-4593-B004-E1ACC4B78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6" t="5097" r="12639" b="19487"/>
          <a:stretch/>
        </p:blipFill>
        <p:spPr>
          <a:xfrm>
            <a:off x="1519084" y="905047"/>
            <a:ext cx="12314898" cy="9295563"/>
          </a:xfrm>
          <a:prstGeom prst="rect">
            <a:avLst/>
          </a:prstGeom>
        </p:spPr>
      </p:pic>
      <p:sp>
        <p:nvSpPr>
          <p:cNvPr id="257" name="Google Shape;257;p24"/>
          <p:cNvSpPr txBox="1">
            <a:spLocks noGrp="1"/>
          </p:cNvSpPr>
          <p:nvPr>
            <p:ph type="ctrTitle"/>
          </p:nvPr>
        </p:nvSpPr>
        <p:spPr>
          <a:xfrm>
            <a:off x="585625" y="303886"/>
            <a:ext cx="88017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САУ РН </a:t>
            </a:r>
            <a:r>
              <a:rPr lang="en-US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Надежда</a:t>
            </a:r>
            <a:r>
              <a:rPr lang="en-US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715375" y="303886"/>
            <a:ext cx="2443163" cy="72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C5B2B7-F536-4A42-9082-3B99BCA2E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FC9940-BAFD-4291-AE79-DA3C2CFF018C}"/>
              </a:ext>
            </a:extLst>
          </p:cNvPr>
          <p:cNvSpPr/>
          <p:nvPr/>
        </p:nvSpPr>
        <p:spPr>
          <a:xfrm>
            <a:off x="10896600" y="6248400"/>
            <a:ext cx="1463039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E66A1-D387-44BA-B938-4EEB4A689832}"/>
              </a:ext>
            </a:extLst>
          </p:cNvPr>
          <p:cNvSpPr txBox="1"/>
          <p:nvPr/>
        </p:nvSpPr>
        <p:spPr>
          <a:xfrm>
            <a:off x="7062754" y="4472940"/>
            <a:ext cx="6182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Z &gt; 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0674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2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2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/>
          </p:nvPr>
        </p:nvSpPr>
        <p:spPr>
          <a:xfrm>
            <a:off x="790800" y="383500"/>
            <a:ext cx="77022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sym typeface="Arial Black"/>
              </a:rPr>
              <a:t>Перечень</a:t>
            </a: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 собранных данных</a:t>
            </a:r>
            <a:b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32" name="Google Shape;2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601075" y="264755"/>
            <a:ext cx="2557463" cy="769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6A947C9-158C-4CA5-AF07-37A7B00E7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EE3D3B-2F13-4D5C-ADB4-C62170C1DE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692" b="14293"/>
          <a:stretch/>
        </p:blipFill>
        <p:spPr>
          <a:xfrm>
            <a:off x="986494" y="7823401"/>
            <a:ext cx="13572396" cy="1768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277B0-0223-4D52-90E8-89462A8302E5}"/>
              </a:ext>
            </a:extLst>
          </p:cNvPr>
          <p:cNvSpPr txBox="1"/>
          <p:nvPr/>
        </p:nvSpPr>
        <p:spPr>
          <a:xfrm>
            <a:off x="710589" y="2328282"/>
            <a:ext cx="8077852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Временные отметки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Температура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Высота фильтрованная фильтром Калмана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Вертикальная скорость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Мгновенные ускорения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Мгновенные угловые скорости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Долгота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Широта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Высота над уровнем моря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Горизонтальная скорость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Флаг системы спасения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Дальность полета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8C50A-F27D-4AD4-9EAF-5CB44372D44B}"/>
              </a:ext>
            </a:extLst>
          </p:cNvPr>
          <p:cNvSpPr txBox="1"/>
          <p:nvPr/>
        </p:nvSpPr>
        <p:spPr>
          <a:xfrm>
            <a:off x="1451316" y="9658027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/>
              <a:t>Пример записи данных на </a:t>
            </a:r>
            <a:r>
              <a:rPr lang="en-US" sz="1800" b="1" dirty="0"/>
              <a:t>SD </a:t>
            </a:r>
            <a:r>
              <a:rPr lang="ru-RU" sz="1800" b="1" dirty="0"/>
              <a:t>карту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EBEDBE-EBA4-454D-B032-F45CB0DB69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841" r="25278"/>
          <a:stretch/>
        </p:blipFill>
        <p:spPr>
          <a:xfrm rot="5400000">
            <a:off x="10605519" y="3402170"/>
            <a:ext cx="1848405" cy="60583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B5C034-0B76-4CB7-A83F-B88CA10CB35B}"/>
              </a:ext>
            </a:extLst>
          </p:cNvPr>
          <p:cNvSpPr txBox="1"/>
          <p:nvPr/>
        </p:nvSpPr>
        <p:spPr>
          <a:xfrm>
            <a:off x="8493000" y="7395430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/>
              <a:t>Пример отправки данных через радио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5AF946-F2CA-41BB-91E7-EED572177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0540" y="1664471"/>
            <a:ext cx="6256803" cy="34915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5A2D96-45DF-49DD-B072-E6CC2A964F42}"/>
              </a:ext>
            </a:extLst>
          </p:cNvPr>
          <p:cNvSpPr txBox="1"/>
          <p:nvPr/>
        </p:nvSpPr>
        <p:spPr>
          <a:xfrm>
            <a:off x="8375598" y="5108484"/>
            <a:ext cx="638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/>
              <a:t>Сравнение сырых данных и  с фильтрацией Калмана</a:t>
            </a:r>
          </a:p>
        </p:txBody>
      </p:sp>
    </p:spTree>
    <p:extLst>
      <p:ext uri="{BB962C8B-B14F-4D97-AF65-F5344CB8AC3E}">
        <p14:creationId xmlns:p14="http://schemas.microsoft.com/office/powerpoint/2010/main" val="16889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2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22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/>
          </p:nvPr>
        </p:nvSpPr>
        <p:spPr>
          <a:xfrm>
            <a:off x="790800" y="383500"/>
            <a:ext cx="77022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Данные телеметрии 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32" name="Google Shape;23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601075" y="264755"/>
            <a:ext cx="2557463" cy="769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2" y="2243608"/>
            <a:ext cx="7397107" cy="53430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731" y="1813977"/>
            <a:ext cx="7662747" cy="577268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85B2CF-6127-4177-9AB1-D3409DF8B8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8486666-A434-40E9-B472-281EAE68EF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4" y="8082070"/>
            <a:ext cx="2307881" cy="2401444"/>
          </a:xfrm>
          <a:prstGeom prst="rect">
            <a:avLst/>
          </a:prstGeom>
        </p:spPr>
      </p:pic>
      <p:sp>
        <p:nvSpPr>
          <p:cNvPr id="14" name="Google Shape;109;p12">
            <a:extLst>
              <a:ext uri="{FF2B5EF4-FFF2-40B4-BE49-F238E27FC236}">
                <a16:creationId xmlns:a16="http://schemas.microsoft.com/office/drawing/2014/main" id="{8FEA4B19-C2E5-4AC4-A710-A183CD1009D7}"/>
              </a:ext>
            </a:extLst>
          </p:cNvPr>
          <p:cNvSpPr txBox="1"/>
          <p:nvPr/>
        </p:nvSpPr>
        <p:spPr>
          <a:xfrm>
            <a:off x="667416" y="10217564"/>
            <a:ext cx="1749896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BankGothic Lt BT" panose="020B0607020203060204" pitchFamily="34" charset="0"/>
              </a:rPr>
              <a:t>GITHUB</a:t>
            </a:r>
            <a:r>
              <a:rPr lang="ru-RU" sz="2400" dirty="0">
                <a:solidFill>
                  <a:schemeClr val="dk1"/>
                </a:solidFill>
                <a:latin typeface="+mn-lt"/>
              </a:rPr>
              <a:t> </a:t>
            </a:r>
            <a:endParaRPr dirty="0">
              <a:solidFill>
                <a:schemeClr val="dk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3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3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23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243" name="Google Shape;243;p23"/>
          <p:cNvSpPr txBox="1"/>
          <p:nvPr/>
        </p:nvSpPr>
        <p:spPr>
          <a:xfrm>
            <a:off x="992700" y="2316950"/>
            <a:ext cx="13234200" cy="2284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lt1"/>
                </a:solidFill>
              </a:rPr>
              <a:t>На слайде про финансы все итоги в деньгах есть. Сколько вы отдадите инвестору? На </a:t>
            </a:r>
            <a:r>
              <a:rPr lang="ru-RU" sz="2500" dirty="0" err="1">
                <a:solidFill>
                  <a:schemeClr val="lt1"/>
                </a:solidFill>
              </a:rPr>
              <a:t>какм</a:t>
            </a:r>
            <a:r>
              <a:rPr lang="ru-RU" sz="2500" dirty="0">
                <a:solidFill>
                  <a:schemeClr val="lt1"/>
                </a:solidFill>
              </a:rPr>
              <a:t> или что вы ещё можете придумать/предложить? Пишите тут чётко и конкретно. Если есть расчёты по оценке стоимости компании – тоже вынесите итоги на этот слайд. </a:t>
            </a:r>
            <a:r>
              <a:rPr lang="ru-RU" sz="2500" b="1" dirty="0">
                <a:solidFill>
                  <a:schemeClr val="lt1"/>
                </a:solidFill>
              </a:rPr>
              <a:t>(удалить это после заполнения слайда)</a:t>
            </a:r>
            <a:endParaRPr sz="2500" b="1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44" name="Google Shape;244;p23"/>
          <p:cNvSpPr txBox="1">
            <a:spLocks noGrp="1"/>
          </p:cNvSpPr>
          <p:nvPr>
            <p:ph type="ctrTitle"/>
          </p:nvPr>
        </p:nvSpPr>
        <p:spPr>
          <a:xfrm>
            <a:off x="790800" y="383500"/>
            <a:ext cx="76377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Данные телеметрии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2" y="2506967"/>
            <a:ext cx="8093615" cy="514547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521" y="2144774"/>
            <a:ext cx="7166547" cy="640226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858250" y="264755"/>
            <a:ext cx="2314575" cy="70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1EE0D01-37B0-4E56-A963-7F9FF6615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443B738-6C04-4FCA-B9AD-ED6BDBF80F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4" y="8082070"/>
            <a:ext cx="2307881" cy="2401444"/>
          </a:xfrm>
          <a:prstGeom prst="rect">
            <a:avLst/>
          </a:prstGeom>
        </p:spPr>
      </p:pic>
      <p:sp>
        <p:nvSpPr>
          <p:cNvPr id="17" name="Google Shape;109;p12">
            <a:extLst>
              <a:ext uri="{FF2B5EF4-FFF2-40B4-BE49-F238E27FC236}">
                <a16:creationId xmlns:a16="http://schemas.microsoft.com/office/drawing/2014/main" id="{00D6191E-1551-4359-9035-597FCF711623}"/>
              </a:ext>
            </a:extLst>
          </p:cNvPr>
          <p:cNvSpPr txBox="1"/>
          <p:nvPr/>
        </p:nvSpPr>
        <p:spPr>
          <a:xfrm>
            <a:off x="667416" y="10217564"/>
            <a:ext cx="1749896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BankGothic Lt BT" panose="020B0607020203060204" pitchFamily="34" charset="0"/>
              </a:rPr>
              <a:t>GITHUB</a:t>
            </a:r>
            <a:r>
              <a:rPr lang="ru-RU" sz="2400" dirty="0">
                <a:solidFill>
                  <a:schemeClr val="dk1"/>
                </a:solidFill>
                <a:latin typeface="+mn-lt"/>
              </a:rPr>
              <a:t> </a:t>
            </a:r>
            <a:endParaRPr dirty="0">
              <a:solidFill>
                <a:schemeClr val="dk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4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24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992700" y="2316950"/>
            <a:ext cx="13557600" cy="316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lt1"/>
                </a:solidFill>
              </a:rPr>
              <a:t>Как будет выглядеть ваша совместная работа с индустриальным партнёром? Вы хотите чтобы он вас купил прямо сейчас? Или сделать совместное предприятие для выхода на новые рынки? </a:t>
            </a:r>
            <a:br>
              <a:rPr lang="ru-RU" sz="2500" dirty="0">
                <a:solidFill>
                  <a:schemeClr val="lt1"/>
                </a:solidFill>
              </a:rPr>
            </a:br>
            <a:r>
              <a:rPr lang="ru-RU" sz="2500" dirty="0">
                <a:solidFill>
                  <a:schemeClr val="lt1"/>
                </a:solidFill>
              </a:rPr>
              <a:t>Или вы хотите к нему на работу? Или вы хотите, чтобы он стал вашим клиентом? Тут уже сложнее. Вы получается не сотрудничество предлагаете, а продаёте ему свою продукцию (услуги). Даже если и так, может быть ему купить у вас сначала 51%, например?</a:t>
            </a:r>
            <a:endParaRPr sz="2500" b="1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57" name="Google Shape;257;p24"/>
          <p:cNvSpPr txBox="1">
            <a:spLocks noGrp="1"/>
          </p:cNvSpPr>
          <p:nvPr>
            <p:ph type="ctrTitle"/>
          </p:nvPr>
        </p:nvSpPr>
        <p:spPr>
          <a:xfrm>
            <a:off x="585625" y="303886"/>
            <a:ext cx="88017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Отчет по полету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91" y="1922154"/>
            <a:ext cx="7690866" cy="63648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715375" y="303886"/>
            <a:ext cx="2443163" cy="72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4" t="22296" r="15496" b="9555"/>
          <a:stretch/>
        </p:blipFill>
        <p:spPr>
          <a:xfrm>
            <a:off x="9471802" y="1543023"/>
            <a:ext cx="4637952" cy="76171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C5B2B7-F536-4A42-9082-3B99BCA2E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93B9B3D-7565-487F-B19F-122CEEE9A9D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1"/>
          <a:stretch/>
        </p:blipFill>
        <p:spPr>
          <a:xfrm>
            <a:off x="379407" y="8299959"/>
            <a:ext cx="2307881" cy="2295507"/>
          </a:xfrm>
          <a:prstGeom prst="rect">
            <a:avLst/>
          </a:prstGeom>
        </p:spPr>
      </p:pic>
      <p:sp>
        <p:nvSpPr>
          <p:cNvPr id="15" name="Google Shape;109;p12">
            <a:extLst>
              <a:ext uri="{FF2B5EF4-FFF2-40B4-BE49-F238E27FC236}">
                <a16:creationId xmlns:a16="http://schemas.microsoft.com/office/drawing/2014/main" id="{29E19FAC-19A1-48EE-AAA4-961D296CA595}"/>
              </a:ext>
            </a:extLst>
          </p:cNvPr>
          <p:cNvSpPr txBox="1"/>
          <p:nvPr/>
        </p:nvSpPr>
        <p:spPr>
          <a:xfrm>
            <a:off x="2499719" y="9188327"/>
            <a:ext cx="1749896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BankGothic Lt BT" panose="020B0607020203060204" pitchFamily="34" charset="0"/>
              </a:rPr>
              <a:t>GITHUB</a:t>
            </a:r>
            <a:r>
              <a:rPr lang="ru-RU" sz="2400" dirty="0">
                <a:solidFill>
                  <a:schemeClr val="dk1"/>
                </a:solidFill>
                <a:latin typeface="+mn-lt"/>
              </a:rPr>
              <a:t> </a:t>
            </a:r>
            <a:endParaRPr dirty="0">
              <a:solidFill>
                <a:schemeClr val="dk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25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7" name="Google Shape;267;p25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ctrTitle"/>
          </p:nvPr>
        </p:nvSpPr>
        <p:spPr>
          <a:xfrm>
            <a:off x="790799" y="383500"/>
            <a:ext cx="7845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Команда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69" name="Google Shape;26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 rotWithShape="1">
          <a:blip r:embed="rId5">
            <a:alphaModFix amt="48000"/>
          </a:blip>
          <a:srcRect l="12509" t="15044" r="19245" b="34925"/>
          <a:stretch/>
        </p:blipFill>
        <p:spPr>
          <a:xfrm>
            <a:off x="17560" y="472962"/>
            <a:ext cx="13331950" cy="102188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1145100" y="2469350"/>
            <a:ext cx="13234200" cy="13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lt1"/>
                </a:solidFill>
              </a:rPr>
              <a:t>Ключевые члены вашей команды (CEO, CTO и СMO), ключевой опыт и компетенции. </a:t>
            </a:r>
            <a:r>
              <a:rPr lang="ru-RU" sz="2500" b="1" dirty="0">
                <a:solidFill>
                  <a:schemeClr val="lt1"/>
                </a:solidFill>
              </a:rPr>
              <a:t>(удалить это после заполнения слайда)</a:t>
            </a:r>
            <a:endParaRPr sz="2500" b="1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73" name="Google Shape;273;p25"/>
          <p:cNvSpPr txBox="1">
            <a:spLocks noGrp="1"/>
          </p:cNvSpPr>
          <p:nvPr>
            <p:ph type="body" idx="4294967295"/>
          </p:nvPr>
        </p:nvSpPr>
        <p:spPr>
          <a:xfrm>
            <a:off x="508306" y="5525312"/>
            <a:ext cx="2539585" cy="227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indent="0">
              <a:spcBef>
                <a:spcPts val="0"/>
              </a:spcBef>
              <a:buSzPts val="1600"/>
              <a:buNone/>
            </a:pPr>
            <a:r>
              <a:rPr lang="ru-RU" sz="2400" kern="1200" dirty="0"/>
              <a:t>4-й курс </a:t>
            </a:r>
            <a:r>
              <a:rPr lang="ru-RU" sz="2400" kern="1200" dirty="0" err="1"/>
              <a:t>бакалавриата</a:t>
            </a:r>
            <a:r>
              <a:rPr lang="ru-RU" sz="2400" kern="1200" dirty="0"/>
              <a:t> МАИ (24.03.01 Ракетные комплексы и космонавтика)</a:t>
            </a:r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ru-RU" sz="2200" dirty="0"/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2200" dirty="0"/>
          </a:p>
        </p:txBody>
      </p:sp>
      <p:sp>
        <p:nvSpPr>
          <p:cNvPr id="275" name="Google Shape;275;p25"/>
          <p:cNvSpPr txBox="1">
            <a:spLocks noGrp="1"/>
          </p:cNvSpPr>
          <p:nvPr>
            <p:ph type="body" idx="4294967295"/>
          </p:nvPr>
        </p:nvSpPr>
        <p:spPr>
          <a:xfrm>
            <a:off x="516688" y="4965449"/>
            <a:ext cx="2531203" cy="434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ru-RU" sz="2000" b="1" dirty="0" err="1"/>
              <a:t>Гианеш</a:t>
            </a:r>
            <a:r>
              <a:rPr lang="ru-RU" sz="2000" b="1" dirty="0"/>
              <a:t> </a:t>
            </a:r>
            <a:r>
              <a:rPr lang="ru-RU" sz="2000" b="1" dirty="0" err="1"/>
              <a:t>Дигумбер</a:t>
            </a:r>
            <a:endParaRPr sz="2000" b="1" dirty="0"/>
          </a:p>
        </p:txBody>
      </p:sp>
      <p:sp>
        <p:nvSpPr>
          <p:cNvPr id="276" name="Google Shape;276;p25"/>
          <p:cNvSpPr txBox="1">
            <a:spLocks noGrp="1"/>
          </p:cNvSpPr>
          <p:nvPr>
            <p:ph type="body" idx="4294967295"/>
          </p:nvPr>
        </p:nvSpPr>
        <p:spPr>
          <a:xfrm>
            <a:off x="3158549" y="5503317"/>
            <a:ext cx="2767816" cy="229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indent="0">
              <a:spcBef>
                <a:spcPts val="0"/>
              </a:spcBef>
              <a:buSzPts val="1600"/>
              <a:buNone/>
            </a:pPr>
            <a:r>
              <a:rPr lang="ru-RU" sz="2400" kern="1200" dirty="0"/>
              <a:t>2-й курс бакалавриата МГТУ им. Баумана (15.03.06 </a:t>
            </a:r>
            <a:r>
              <a:rPr lang="ru-RU" sz="2400" kern="1200" dirty="0" err="1"/>
              <a:t>Мехатроника</a:t>
            </a:r>
            <a:r>
              <a:rPr lang="ru-RU" sz="2400" kern="1200" dirty="0"/>
              <a:t> и робототехника)</a:t>
            </a:r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2200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r="12460"/>
          <a:stretch>
            <a:fillRect/>
          </a:stretch>
        </p:blipFill>
        <p:spPr>
          <a:xfrm rot="5400000">
            <a:off x="599017" y="2393149"/>
            <a:ext cx="2450170" cy="2447577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8" name="Google Shape;278;p25"/>
          <p:cNvSpPr txBox="1">
            <a:spLocks noGrp="1"/>
          </p:cNvSpPr>
          <p:nvPr>
            <p:ph type="body" idx="4294967295"/>
          </p:nvPr>
        </p:nvSpPr>
        <p:spPr>
          <a:xfrm>
            <a:off x="3186340" y="4965450"/>
            <a:ext cx="2740025" cy="42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ru-RU" sz="2000" b="1" dirty="0"/>
              <a:t>Артём Санников</a:t>
            </a:r>
            <a:endParaRPr sz="2000" b="1"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body" idx="4294967295"/>
          </p:nvPr>
        </p:nvSpPr>
        <p:spPr>
          <a:xfrm>
            <a:off x="6037023" y="5517611"/>
            <a:ext cx="2742023" cy="2283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indent="0">
              <a:spcBef>
                <a:spcPts val="0"/>
              </a:spcBef>
              <a:buSzPts val="1600"/>
              <a:buNone/>
            </a:pPr>
            <a:r>
              <a:rPr lang="ru-RU" sz="2400" kern="1200" dirty="0"/>
              <a:t>4-й курс </a:t>
            </a:r>
            <a:r>
              <a:rPr lang="ru-RU" sz="2400" kern="1200" dirty="0" err="1"/>
              <a:t>бакалавриата</a:t>
            </a:r>
            <a:r>
              <a:rPr lang="ru-RU" sz="2400" kern="1200" dirty="0"/>
              <a:t> МАИ (24.03.01 Ракетные комплексы и космонавтика)</a:t>
            </a:r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2200" dirty="0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idx="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" r="627"/>
          <a:stretch>
            <a:fillRect/>
          </a:stretch>
        </p:blipFill>
        <p:spPr>
          <a:xfrm>
            <a:off x="6151822" y="2388201"/>
            <a:ext cx="2589212" cy="2538412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1" name="Google Shape;281;p25"/>
          <p:cNvSpPr txBox="1">
            <a:spLocks noGrp="1"/>
          </p:cNvSpPr>
          <p:nvPr>
            <p:ph type="body" idx="4294967295"/>
          </p:nvPr>
        </p:nvSpPr>
        <p:spPr>
          <a:xfrm>
            <a:off x="6376125" y="4977176"/>
            <a:ext cx="2665235" cy="42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ru-RU" sz="2000" b="1" dirty="0"/>
              <a:t>Надежда Дреева</a:t>
            </a:r>
            <a:endParaRPr sz="2000" b="1" dirty="0"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4294967295"/>
          </p:nvPr>
        </p:nvSpPr>
        <p:spPr>
          <a:xfrm>
            <a:off x="8939390" y="5517611"/>
            <a:ext cx="2886690" cy="229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indent="0">
              <a:spcBef>
                <a:spcPts val="0"/>
              </a:spcBef>
              <a:buSzPts val="1600"/>
              <a:buNone/>
            </a:pPr>
            <a:r>
              <a:rPr lang="ru-RU" sz="2400" kern="1200" dirty="0"/>
              <a:t>4-й курс </a:t>
            </a:r>
            <a:r>
              <a:rPr lang="ru-RU" sz="2400" kern="1200" dirty="0" err="1"/>
              <a:t>специалитета</a:t>
            </a:r>
            <a:r>
              <a:rPr lang="ru-RU" sz="2400" kern="1200" dirty="0"/>
              <a:t> МАИ (24.05.01 Проектирование, производство и эксплуатация ракет и РКК)</a:t>
            </a:r>
          </a:p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2200" dirty="0"/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5" b="20085"/>
          <a:stretch>
            <a:fillRect/>
          </a:stretch>
        </p:blipFill>
        <p:spPr>
          <a:xfrm>
            <a:off x="3186340" y="2405950"/>
            <a:ext cx="2740025" cy="2459038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25"/>
          <p:cNvSpPr txBox="1">
            <a:spLocks noGrp="1"/>
          </p:cNvSpPr>
          <p:nvPr>
            <p:ph type="body" idx="4294967295"/>
          </p:nvPr>
        </p:nvSpPr>
        <p:spPr>
          <a:xfrm>
            <a:off x="8939390" y="4994394"/>
            <a:ext cx="2877622" cy="40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ru-RU" sz="2000" b="1" dirty="0" err="1"/>
              <a:t>Рамиль</a:t>
            </a:r>
            <a:r>
              <a:rPr lang="ru-RU" sz="2000" b="1" dirty="0"/>
              <a:t> </a:t>
            </a:r>
            <a:r>
              <a:rPr lang="ru-RU" sz="2000" b="1" dirty="0" err="1"/>
              <a:t>Гайнутдинов</a:t>
            </a:r>
            <a:endParaRPr sz="2000" b="1" dirty="0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743950" y="383500"/>
            <a:ext cx="2400300" cy="47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28" b="21212"/>
          <a:stretch/>
        </p:blipFill>
        <p:spPr>
          <a:xfrm>
            <a:off x="8939390" y="2388201"/>
            <a:ext cx="2877622" cy="2542793"/>
          </a:xfrm>
          <a:prstGeom prst="rect">
            <a:avLst/>
          </a:prstGeom>
          <a:ln>
            <a:solidFill>
              <a:srgbClr val="BC00EC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9" r="28850" b="15061"/>
          <a:stretch/>
        </p:blipFill>
        <p:spPr>
          <a:xfrm>
            <a:off x="11990885" y="2388008"/>
            <a:ext cx="2743909" cy="2538605"/>
          </a:xfrm>
          <a:prstGeom prst="rect">
            <a:avLst/>
          </a:prstGeom>
          <a:ln>
            <a:solidFill>
              <a:srgbClr val="BC00EC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2174315" y="4903247"/>
            <a:ext cx="2254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Герман </a:t>
            </a:r>
            <a:r>
              <a:rPr lang="ru-RU" sz="2000" b="1" dirty="0" err="1"/>
              <a:t>Янгалин</a:t>
            </a:r>
            <a:endParaRPr lang="ru-RU" sz="2000" b="1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2002988" y="5442450"/>
            <a:ext cx="2886683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ru-RU" sz="2400" kern="1200" dirty="0"/>
              <a:t>2-й курс специалитета МГТУ им. Баумана (24.05.06 Системы управления летательными аппаратами</a:t>
            </a:r>
          </a:p>
          <a:p>
            <a:pPr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ru-RU" sz="2400" kern="1200" dirty="0"/>
              <a:t>(отраслевая))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653123" y="1976319"/>
            <a:ext cx="189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kern="1200" dirty="0"/>
              <a:t>Программист</a:t>
            </a:r>
            <a:endParaRPr lang="ru-RU" sz="2000" b="1" dirty="0"/>
          </a:p>
        </p:txBody>
      </p:sp>
      <p:sp>
        <p:nvSpPr>
          <p:cNvPr id="16" name="Прямоугольник 15"/>
          <p:cNvSpPr/>
          <p:nvPr/>
        </p:nvSpPr>
        <p:spPr>
          <a:xfrm flipH="1">
            <a:off x="-2867108" y="2044138"/>
            <a:ext cx="93824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b="1" kern="1200" dirty="0"/>
              <a:t>Математик-механик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640861" y="1990533"/>
            <a:ext cx="1782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kern="1200" dirty="0"/>
              <a:t>Конструктор</a:t>
            </a:r>
            <a:endParaRPr lang="ru-RU" sz="2000" b="1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240185" y="2021159"/>
            <a:ext cx="2209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kern="1200" dirty="0"/>
              <a:t>Проектировщик</a:t>
            </a:r>
            <a:endParaRPr lang="ru-RU" sz="2000" b="1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11636070" y="2037540"/>
            <a:ext cx="3435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kern="1200" dirty="0"/>
              <a:t>Аналитик-исследователь</a:t>
            </a:r>
            <a:endParaRPr lang="ru-RU" sz="2000" b="1"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851D407-9B70-4C19-8931-841160C909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4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24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sp>
        <p:nvSpPr>
          <p:cNvPr id="256" name="Google Shape;256;p24"/>
          <p:cNvSpPr txBox="1"/>
          <p:nvPr/>
        </p:nvSpPr>
        <p:spPr>
          <a:xfrm>
            <a:off x="992700" y="2316950"/>
            <a:ext cx="13557600" cy="316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lt1"/>
                </a:solidFill>
              </a:rPr>
              <a:t>Как будет выглядеть ваша совместная работа с индустриальным партнёром? Вы хотите чтобы он вас купил прямо сейчас? Или сделать совместное предприятие для выхода на новые рынки? </a:t>
            </a:r>
            <a:br>
              <a:rPr lang="ru-RU" sz="2500" dirty="0">
                <a:solidFill>
                  <a:schemeClr val="lt1"/>
                </a:solidFill>
              </a:rPr>
            </a:br>
            <a:r>
              <a:rPr lang="ru-RU" sz="2500" dirty="0">
                <a:solidFill>
                  <a:schemeClr val="lt1"/>
                </a:solidFill>
              </a:rPr>
              <a:t>Или вы хотите к нему на работу? Или вы хотите, чтобы он стал вашим клиентом? Тут уже сложнее. Вы получается не сотрудничество предлагаете, а продаёте ему свою продукцию (услуги). Даже если и так, может быть ему купить у вас сначала 51%, например?</a:t>
            </a:r>
            <a:endParaRPr sz="2500" b="1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57" name="Google Shape;257;p24"/>
          <p:cNvSpPr txBox="1">
            <a:spLocks noGrp="1"/>
          </p:cNvSpPr>
          <p:nvPr>
            <p:ph type="ctrTitle"/>
          </p:nvPr>
        </p:nvSpPr>
        <p:spPr>
          <a:xfrm>
            <a:off x="585625" y="303886"/>
            <a:ext cx="88017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Поиск ракеты по </a:t>
            </a:r>
            <a:r>
              <a:rPr lang="en-US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GPS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715375" y="303886"/>
            <a:ext cx="2443163" cy="72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C5B2B7-F536-4A42-9082-3B99BCA2E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3B4EF4-43F5-4DEE-B2CB-9D7D36509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811" y="2272931"/>
            <a:ext cx="5629275" cy="26860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922DE9-62E6-41C0-A47C-F9E1664220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0671" r="15632"/>
          <a:stretch/>
        </p:blipFill>
        <p:spPr>
          <a:xfrm>
            <a:off x="6677783" y="1617953"/>
            <a:ext cx="4942012" cy="72319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8D3526-FBCC-47F5-B761-14884FBE0B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426" b="20592"/>
          <a:stretch/>
        </p:blipFill>
        <p:spPr>
          <a:xfrm rot="5400000">
            <a:off x="9443563" y="3555530"/>
            <a:ext cx="7199491" cy="33243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FACD5E-41FC-495A-A0D6-6A65B0C26F26}"/>
              </a:ext>
            </a:extLst>
          </p:cNvPr>
          <p:cNvSpPr txBox="1"/>
          <p:nvPr/>
        </p:nvSpPr>
        <p:spPr>
          <a:xfrm>
            <a:off x="865809" y="5033884"/>
            <a:ext cx="5437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Координаты определенные устройством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C662AC5-273D-43D2-AF8D-EAD25138BC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0" r="12460"/>
          <a:stretch>
            <a:fillRect/>
          </a:stretch>
        </p:blipFill>
        <p:spPr>
          <a:xfrm rot="5400000">
            <a:off x="1315473" y="5635605"/>
            <a:ext cx="4729949" cy="4724943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11084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6136056" y="3287065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4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24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ctrTitle"/>
          </p:nvPr>
        </p:nvSpPr>
        <p:spPr>
          <a:xfrm>
            <a:off x="585625" y="303886"/>
            <a:ext cx="88017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Прочностной расчёт в </a:t>
            </a:r>
            <a:r>
              <a:rPr lang="en-US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Ansys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715375" y="303886"/>
            <a:ext cx="2443163" cy="72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C5B2B7-F536-4A42-9082-3B99BCA2E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76581D-40CF-40F3-9C21-C99D5F92C3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657" y="5853565"/>
            <a:ext cx="4772392" cy="23171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BB6BF7-8774-4F99-8B7C-DBC44FA655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36"/>
          <a:stretch/>
        </p:blipFill>
        <p:spPr>
          <a:xfrm>
            <a:off x="8878211" y="5862372"/>
            <a:ext cx="6119374" cy="21860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47F33B-A900-437E-B7BF-AC25F6D46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2532" y="2673502"/>
            <a:ext cx="6285053" cy="324389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AC21048-5C4C-48CB-A01A-441AD621B6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7657" y="2673502"/>
            <a:ext cx="4054873" cy="32438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FF8FA7-5FE7-484D-BAD6-205EA2987263}"/>
              </a:ext>
            </a:extLst>
          </p:cNvPr>
          <p:cNvSpPr txBox="1"/>
          <p:nvPr/>
        </p:nvSpPr>
        <p:spPr>
          <a:xfrm>
            <a:off x="0" y="2636331"/>
            <a:ext cx="46892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Аэрогазодинамический расчёт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Прочностной расчёт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Тепловой расчёт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Модальный анализ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Построение сетки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Закрепление РН в </a:t>
            </a:r>
            <a:r>
              <a:rPr lang="en-US" sz="2400" dirty="0"/>
              <a:t>Ansys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Реализация </a:t>
            </a:r>
            <a:r>
              <a:rPr lang="ru-RU" sz="2400" dirty="0" err="1"/>
              <a:t>мат.модели</a:t>
            </a:r>
            <a:r>
              <a:rPr lang="ru-RU" sz="2400" dirty="0"/>
              <a:t> в </a:t>
            </a:r>
            <a:r>
              <a:rPr lang="en-US" sz="2400" dirty="0"/>
              <a:t>Ansys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2531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2A9489-CEA5-4F1D-8466-95B7C8B36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75" y="1007247"/>
            <a:ext cx="13042275" cy="9228134"/>
          </a:xfrm>
          <a:prstGeom prst="rect">
            <a:avLst/>
          </a:prstGeom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4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24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ctrTitle"/>
          </p:nvPr>
        </p:nvSpPr>
        <p:spPr>
          <a:xfrm>
            <a:off x="68410" y="273075"/>
            <a:ext cx="10361148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28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Функциональная схема электроники</a:t>
            </a:r>
            <a:endParaRPr sz="28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529309" y="288481"/>
            <a:ext cx="2443163" cy="72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C5B2B7-F536-4A42-9082-3B99BCA2E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4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24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ctrTitle"/>
          </p:nvPr>
        </p:nvSpPr>
        <p:spPr>
          <a:xfrm>
            <a:off x="225613" y="303886"/>
            <a:ext cx="10361148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28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Выводы и перспективы</a:t>
            </a:r>
            <a:endParaRPr sz="28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58" name="Google Shape;25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529309" y="288481"/>
            <a:ext cx="2443163" cy="729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C5B2B7-F536-4A42-9082-3B99BCA2E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D54883-AA06-44F4-B277-F97C6DB3FC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794" b="26781"/>
          <a:stretch/>
        </p:blipFill>
        <p:spPr>
          <a:xfrm rot="5400000">
            <a:off x="9601860" y="4135125"/>
            <a:ext cx="7273574" cy="23143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52195C-E91E-413B-BEAC-B3FE315B21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59" t="32082" r="2" b="33157"/>
          <a:stretch/>
        </p:blipFill>
        <p:spPr>
          <a:xfrm rot="5400000">
            <a:off x="6625325" y="4230199"/>
            <a:ext cx="7273575" cy="2124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F78194-202E-45EC-8A87-3E20BACEAD0E}"/>
              </a:ext>
            </a:extLst>
          </p:cNvPr>
          <p:cNvSpPr txBox="1"/>
          <p:nvPr/>
        </p:nvSpPr>
        <p:spPr>
          <a:xfrm>
            <a:off x="9200007" y="8929093"/>
            <a:ext cx="210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До запуска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FB0E0-ADCB-4E64-BD96-BED5FD4CF5FD}"/>
              </a:ext>
            </a:extLst>
          </p:cNvPr>
          <p:cNvSpPr txBox="1"/>
          <p:nvPr/>
        </p:nvSpPr>
        <p:spPr>
          <a:xfrm>
            <a:off x="12009225" y="8971832"/>
            <a:ext cx="245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После запуска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48BE4-290F-4A82-937C-A30B5983D8FD}"/>
              </a:ext>
            </a:extLst>
          </p:cNvPr>
          <p:cNvSpPr txBox="1"/>
          <p:nvPr/>
        </p:nvSpPr>
        <p:spPr>
          <a:xfrm flipH="1">
            <a:off x="842130" y="2344994"/>
            <a:ext cx="721048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	В результате проделанной работы были выполнены все поставленные задачи:</a:t>
            </a:r>
          </a:p>
          <a:p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Пуск ракеты происходил в штатном режиме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ПН отделилась от ракеты в районе апогея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Была совершена мягка посадка без повреждений конструкции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/>
              <a:t>Собраны все необходимые данные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15262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r="9737" b="12078"/>
          <a:stretch/>
        </p:blipFill>
        <p:spPr>
          <a:xfrm>
            <a:off x="492369" y="3754986"/>
            <a:ext cx="2551115" cy="2341213"/>
          </a:xfrm>
          <a:prstGeom prst="rect">
            <a:avLst/>
          </a:prstGeom>
        </p:spPr>
      </p:pic>
      <p:sp>
        <p:nvSpPr>
          <p:cNvPr id="8" name="Google Shape;109;p12"/>
          <p:cNvSpPr txBox="1"/>
          <p:nvPr/>
        </p:nvSpPr>
        <p:spPr>
          <a:xfrm>
            <a:off x="108911" y="6096199"/>
            <a:ext cx="3646441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n-lt"/>
              </a:rPr>
              <a:t>GITHUB</a:t>
            </a:r>
            <a:endParaRPr sz="1800" b="1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5" name="Google Shape;257;p24">
            <a:extLst>
              <a:ext uri="{FF2B5EF4-FFF2-40B4-BE49-F238E27FC236}">
                <a16:creationId xmlns:a16="http://schemas.microsoft.com/office/drawing/2014/main" id="{4024D885-0F6C-467F-8D4B-C3992572768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88537" y="4367259"/>
            <a:ext cx="9703817" cy="74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SzPts val="6600"/>
            </a:pPr>
            <a:r>
              <a:rPr lang="en-US" sz="9600" b="1" dirty="0">
                <a:solidFill>
                  <a:schemeClr val="tx1"/>
                </a:solidFill>
                <a:latin typeface="BankGothic Lt BT" panose="020B0607020203060204" pitchFamily="34" charset="0"/>
                <a:ea typeface="Arial Black"/>
                <a:cs typeface="Arial Black"/>
                <a:sym typeface="Arial Black"/>
              </a:rPr>
              <a:t>VEGA</a:t>
            </a:r>
          </a:p>
        </p:txBody>
      </p:sp>
      <p:sp>
        <p:nvSpPr>
          <p:cNvPr id="6" name="Google Shape;100;p12">
            <a:extLst>
              <a:ext uri="{FF2B5EF4-FFF2-40B4-BE49-F238E27FC236}">
                <a16:creationId xmlns:a16="http://schemas.microsoft.com/office/drawing/2014/main" id="{3747BA22-688D-4F41-B311-4E8BB8FDE9E1}"/>
              </a:ext>
            </a:extLst>
          </p:cNvPr>
          <p:cNvSpPr txBox="1">
            <a:spLocks/>
          </p:cNvSpPr>
          <p:nvPr/>
        </p:nvSpPr>
        <p:spPr>
          <a:xfrm>
            <a:off x="462987" y="1850055"/>
            <a:ext cx="993510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60"/>
              <a:buFont typeface="Arial"/>
              <a:buNone/>
              <a:defRPr sz="68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600"/>
            </a:pPr>
            <a:endParaRPr lang="en-US" sz="11000" b="1" dirty="0">
              <a:solidFill>
                <a:srgbClr val="050313"/>
              </a:solidFill>
              <a:latin typeface="BankGothic Lt BT" panose="020B0607020203060204" pitchFamily="3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9" name="Google Shape;101;p12">
            <a:extLst>
              <a:ext uri="{FF2B5EF4-FFF2-40B4-BE49-F238E27FC236}">
                <a16:creationId xmlns:a16="http://schemas.microsoft.com/office/drawing/2014/main" id="{2C7C103F-097C-4E8D-B1E7-1FA841BE35E7}"/>
              </a:ext>
            </a:extLst>
          </p:cNvPr>
          <p:cNvSpPr txBox="1"/>
          <p:nvPr/>
        </p:nvSpPr>
        <p:spPr>
          <a:xfrm>
            <a:off x="4788537" y="5446151"/>
            <a:ext cx="773284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3200" i="0" u="none" strike="noStrike" cap="none" dirty="0">
                <a:solidFill>
                  <a:srgbClr val="3622C1"/>
                </a:solidFill>
                <a:latin typeface="Arial Black"/>
                <a:ea typeface="Arial Black"/>
                <a:cs typeface="Arial Black"/>
                <a:sym typeface="Arial Black"/>
              </a:rPr>
              <a:t>Слетали – и точка.</a:t>
            </a:r>
            <a:endParaRPr sz="3200" i="0" u="none" strike="noStrike" cap="none" dirty="0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FBEA598-9A4B-4C06-BBAC-EE099C327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875BE0-810B-4563-8B18-CB9F0E55FC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961C0C5-F303-4315-ABBD-344DE408E1B0}"/>
              </a:ext>
            </a:extLst>
          </p:cNvPr>
          <p:cNvSpPr/>
          <p:nvPr/>
        </p:nvSpPr>
        <p:spPr>
          <a:xfrm>
            <a:off x="8938346" y="408289"/>
            <a:ext cx="1530113" cy="51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5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ctrTitle"/>
          </p:nvPr>
        </p:nvSpPr>
        <p:spPr>
          <a:xfrm>
            <a:off x="790799" y="383500"/>
            <a:ext cx="7845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sym typeface="Arial Black"/>
              </a:rPr>
              <a:t>Основные задачи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sym typeface="Arial Black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703242722"/>
              </p:ext>
            </p:extLst>
          </p:nvPr>
        </p:nvGraphicFramePr>
        <p:xfrm>
          <a:off x="2519891" y="1986051"/>
          <a:ext cx="10079567" cy="671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47699" y="2825318"/>
            <a:ext cx="857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91577" y="4884241"/>
            <a:ext cx="857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27392" y="6954398"/>
            <a:ext cx="857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3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486775" y="100013"/>
            <a:ext cx="2657475" cy="933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DEDF324-6A8F-4BB4-8EAF-101CA0A53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6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ctrTitle"/>
          </p:nvPr>
        </p:nvSpPr>
        <p:spPr>
          <a:xfrm>
            <a:off x="790799" y="383500"/>
            <a:ext cx="7845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sym typeface="Arial Black"/>
              </a:rPr>
              <a:t>Дополнительные задачи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sym typeface="Arial Black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660745354"/>
              </p:ext>
            </p:extLst>
          </p:nvPr>
        </p:nvGraphicFramePr>
        <p:xfrm>
          <a:off x="2519891" y="1986051"/>
          <a:ext cx="10079567" cy="671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147699" y="2825318"/>
            <a:ext cx="857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36018" y="4853248"/>
            <a:ext cx="857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7699" y="6881178"/>
            <a:ext cx="857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3</a:t>
            </a:r>
          </a:p>
          <a:p>
            <a:endParaRPr lang="ru-RU" sz="54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635799" y="264755"/>
            <a:ext cx="2494164" cy="769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30E4E72-2B30-484D-AC79-ED07C78AE0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56680"/>
            <a:ext cx="675791" cy="6757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1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21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992700" y="2316950"/>
            <a:ext cx="13234200" cy="13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lt1"/>
                </a:solidFill>
              </a:rPr>
              <a:t>Что есть, кто владеет? Что делаем дальше, на каких рынках, за чей счёт?</a:t>
            </a:r>
            <a:r>
              <a:rPr lang="ru-RU" sz="2500" b="1" dirty="0">
                <a:solidFill>
                  <a:schemeClr val="lt1"/>
                </a:solidFill>
              </a:rPr>
              <a:t> </a:t>
            </a:r>
            <a:br>
              <a:rPr lang="ru-RU" sz="2500" b="1" dirty="0">
                <a:solidFill>
                  <a:schemeClr val="lt1"/>
                </a:solidFill>
              </a:rPr>
            </a:br>
            <a:r>
              <a:rPr lang="ru-RU" sz="2500" b="1" dirty="0">
                <a:solidFill>
                  <a:schemeClr val="lt1"/>
                </a:solidFill>
              </a:rPr>
              <a:t>(удалить это после заполнения слайда)</a:t>
            </a:r>
            <a:endParaRPr sz="2500" b="1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ctrTitle"/>
          </p:nvPr>
        </p:nvSpPr>
        <p:spPr>
          <a:xfrm>
            <a:off x="790800" y="383500"/>
            <a:ext cx="88017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sym typeface="Arial Black"/>
              </a:rPr>
              <a:t>Общая схема системы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sym typeface="Arial Black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758238" y="383500"/>
            <a:ext cx="2400300" cy="45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r="6047"/>
          <a:stretch/>
        </p:blipFill>
        <p:spPr>
          <a:xfrm>
            <a:off x="587347" y="5762057"/>
            <a:ext cx="9208606" cy="36456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503FE-EB88-4AD5-A70C-3CE31791BD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2" r="4291"/>
          <a:stretch/>
        </p:blipFill>
        <p:spPr>
          <a:xfrm>
            <a:off x="587347" y="2263538"/>
            <a:ext cx="9208606" cy="31454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91D499A-B216-4591-A6AF-726BE13205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643" t="3909" r="10287" b="3466"/>
          <a:stretch/>
        </p:blipFill>
        <p:spPr>
          <a:xfrm>
            <a:off x="10412360" y="2263538"/>
            <a:ext cx="3751554" cy="71441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18CE304-C27E-42AE-871F-FE936DD7B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7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18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" name="Google Shape;181;p18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992700" y="2316950"/>
            <a:ext cx="13234200" cy="22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lt1"/>
                </a:solidFill>
              </a:rPr>
              <a:t>А теперь нужно чётко и внятно рассказать как среди всех этих конкурентов, прекрасных действующих и потенциальных потребителей вы планируете зарабатывать? Кто вам платит? Сколько платит, какой чек? Какова себестоимость? Из чего она обычно складывается?</a:t>
            </a:r>
            <a:r>
              <a:rPr lang="ru-RU" sz="2500" b="1" dirty="0">
                <a:solidFill>
                  <a:schemeClr val="lt1"/>
                </a:solidFill>
              </a:rPr>
              <a:t> (удалить это после заполнения слайда)</a:t>
            </a:r>
            <a:endParaRPr sz="2500" b="1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ctrTitle"/>
          </p:nvPr>
        </p:nvSpPr>
        <p:spPr>
          <a:xfrm>
            <a:off x="790799" y="383500"/>
            <a:ext cx="7845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sym typeface="Arial Black"/>
              </a:rPr>
              <a:t>Схема деления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sym typeface="Arial Black"/>
            </a:endParaRPr>
          </a:p>
        </p:txBody>
      </p:sp>
      <p:pic>
        <p:nvPicPr>
          <p:cNvPr id="184" name="Google Shape;18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635799" y="383500"/>
            <a:ext cx="2494164" cy="587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9" y="2746581"/>
            <a:ext cx="14579496" cy="475733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69941A-52B2-4CCA-9557-621BB35E7508}"/>
              </a:ext>
            </a:extLst>
          </p:cNvPr>
          <p:cNvSpPr/>
          <p:nvPr/>
        </p:nvSpPr>
        <p:spPr>
          <a:xfrm>
            <a:off x="2138516" y="2746581"/>
            <a:ext cx="1637071" cy="424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3C1296F-D93B-463E-8F14-2FD91E64DDD0}"/>
              </a:ext>
            </a:extLst>
          </p:cNvPr>
          <p:cNvSpPr/>
          <p:nvPr/>
        </p:nvSpPr>
        <p:spPr>
          <a:xfrm>
            <a:off x="6578971" y="2601710"/>
            <a:ext cx="1530113" cy="51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DE4BA82-AA02-4549-AC44-2F03F4E492ED}"/>
              </a:ext>
            </a:extLst>
          </p:cNvPr>
          <p:cNvSpPr/>
          <p:nvPr/>
        </p:nvSpPr>
        <p:spPr>
          <a:xfrm>
            <a:off x="8635799" y="2657323"/>
            <a:ext cx="847414" cy="51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37D0467-D241-4DDA-88AF-1391F286DCAC}"/>
              </a:ext>
            </a:extLst>
          </p:cNvPr>
          <p:cNvSpPr/>
          <p:nvPr/>
        </p:nvSpPr>
        <p:spPr>
          <a:xfrm>
            <a:off x="11621730" y="2657323"/>
            <a:ext cx="1543764" cy="51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3F92DB-CD2C-46DF-8784-13B9C21F4A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19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992700" y="2316950"/>
            <a:ext cx="13234200" cy="22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b="1" dirty="0">
                <a:solidFill>
                  <a:schemeClr val="lt1"/>
                </a:solidFill>
              </a:rPr>
              <a:t>Что уже сделано по продукту?</a:t>
            </a:r>
            <a:r>
              <a:rPr lang="ru-RU" sz="2500" dirty="0">
                <a:solidFill>
                  <a:schemeClr val="lt1"/>
                </a:solidFill>
              </a:rPr>
              <a:t> Какой удалось пройти путь. Какие были успешные кейсы, клиенты (если есть продажи, напишите количество клиентов) или предварительные договорённости, привлечённые инвестиции и другое</a:t>
            </a:r>
            <a:r>
              <a:rPr lang="ru-RU" sz="2500" b="1" dirty="0">
                <a:solidFill>
                  <a:schemeClr val="lt1"/>
                </a:solidFill>
              </a:rPr>
              <a:t> </a:t>
            </a:r>
            <a:br>
              <a:rPr lang="ru-RU" sz="2500" b="1" dirty="0">
                <a:solidFill>
                  <a:schemeClr val="lt1"/>
                </a:solidFill>
              </a:rPr>
            </a:br>
            <a:r>
              <a:rPr lang="ru-RU" sz="2500" b="1" dirty="0">
                <a:solidFill>
                  <a:schemeClr val="lt1"/>
                </a:solidFill>
              </a:rPr>
              <a:t>(удалить это после заполнения слайда)</a:t>
            </a:r>
            <a:endParaRPr sz="2500" b="1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ctrTitle"/>
          </p:nvPr>
        </p:nvSpPr>
        <p:spPr>
          <a:xfrm>
            <a:off x="790799" y="383500"/>
            <a:ext cx="7845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sym typeface="Arial Black"/>
              </a:rPr>
              <a:t>Обтекатель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sym typeface="Arial Black"/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635799" y="264755"/>
            <a:ext cx="2508451" cy="769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1001775082"/>
              </p:ext>
            </p:extLst>
          </p:nvPr>
        </p:nvGraphicFramePr>
        <p:xfrm>
          <a:off x="119674" y="2085948"/>
          <a:ext cx="10079567" cy="671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215" y="2085948"/>
            <a:ext cx="5379264" cy="7172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5D8148-C200-4F4B-8E62-89BFB03239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1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21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992700" y="2316950"/>
            <a:ext cx="13234200" cy="13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 dirty="0">
                <a:solidFill>
                  <a:schemeClr val="lt1"/>
                </a:solidFill>
              </a:rPr>
              <a:t>Что есть, кто владеет? Что делаем дальше, на каких рынках, за чей счёт?</a:t>
            </a:r>
            <a:r>
              <a:rPr lang="ru-RU" sz="2500" b="1" dirty="0">
                <a:solidFill>
                  <a:schemeClr val="lt1"/>
                </a:solidFill>
              </a:rPr>
              <a:t> </a:t>
            </a:r>
            <a:br>
              <a:rPr lang="ru-RU" sz="2500" b="1" dirty="0">
                <a:solidFill>
                  <a:schemeClr val="lt1"/>
                </a:solidFill>
              </a:rPr>
            </a:br>
            <a:r>
              <a:rPr lang="ru-RU" sz="2500" b="1" dirty="0">
                <a:solidFill>
                  <a:schemeClr val="lt1"/>
                </a:solidFill>
              </a:rPr>
              <a:t>(удалить это после заполнения слайда)</a:t>
            </a:r>
            <a:endParaRPr sz="2500" b="1" i="0" u="none" strike="noStrike" cap="none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i="0" u="none" strike="noStrike" cap="none" dirty="0">
              <a:solidFill>
                <a:schemeClr val="lt1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ctrTitle"/>
          </p:nvPr>
        </p:nvSpPr>
        <p:spPr>
          <a:xfrm>
            <a:off x="790800" y="383500"/>
            <a:ext cx="88017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Корпус модели ракеты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611073" y="428552"/>
            <a:ext cx="2400300" cy="45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4" name="Схема 13"/>
          <p:cNvGraphicFramePr/>
          <p:nvPr>
            <p:extLst>
              <p:ext uri="{D42A27DB-BD31-4B8C-83A1-F6EECF244321}">
                <p14:modId xmlns:p14="http://schemas.microsoft.com/office/powerpoint/2010/main" val="205370140"/>
              </p:ext>
            </p:extLst>
          </p:nvPr>
        </p:nvGraphicFramePr>
        <p:xfrm>
          <a:off x="119674" y="2085948"/>
          <a:ext cx="10079567" cy="671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82760" y="2760368"/>
            <a:ext cx="6707755" cy="50308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C84115-A892-4A75-B5B3-77B43AD709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 rot="10800000">
            <a:off x="5406187" y="2391854"/>
            <a:ext cx="9271002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-31613" y="1033786"/>
            <a:ext cx="5437802" cy="509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0"/>
          <p:cNvCxnSpPr/>
          <p:nvPr/>
        </p:nvCxnSpPr>
        <p:spPr>
          <a:xfrm>
            <a:off x="17738120" y="6012234"/>
            <a:ext cx="0" cy="3742500"/>
          </a:xfrm>
          <a:prstGeom prst="straightConnector1">
            <a:avLst/>
          </a:prstGeom>
          <a:noFill/>
          <a:ln w="9525" cap="flat" cmpd="sng">
            <a:solidFill>
              <a:srgbClr val="D2CCF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11303479" y="10122573"/>
            <a:ext cx="34020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ctrTitle"/>
          </p:nvPr>
        </p:nvSpPr>
        <p:spPr>
          <a:xfrm>
            <a:off x="790799" y="383500"/>
            <a:ext cx="7845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4"/>
              <a:buFont typeface="Arial"/>
              <a:buNone/>
            </a:pPr>
            <a:r>
              <a:rPr lang="ru-RU" sz="3500" b="0" dirty="0">
                <a:solidFill>
                  <a:schemeClr val="bg2">
                    <a:lumMod val="75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Система спасения</a:t>
            </a:r>
            <a:endParaRPr sz="3500" b="0" dirty="0">
              <a:solidFill>
                <a:schemeClr val="bg2">
                  <a:lumMod val="75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9681537" y="9613336"/>
            <a:ext cx="5437802" cy="5092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2380704359"/>
              </p:ext>
            </p:extLst>
          </p:nvPr>
        </p:nvGraphicFramePr>
        <p:xfrm>
          <a:off x="119674" y="2085948"/>
          <a:ext cx="10079567" cy="671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Рисунок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373" y="264755"/>
            <a:ext cx="3986212" cy="7065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358188" y="264755"/>
            <a:ext cx="2771775" cy="706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52" y="2085948"/>
            <a:ext cx="5111054" cy="683776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EF3489-E906-4D72-A7E5-AA5E535EBE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59" y="327184"/>
            <a:ext cx="675791" cy="6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63048"/>
      </p:ext>
    </p:extLst>
  </p:cSld>
  <p:clrMapOvr>
    <a:masterClrMapping/>
  </p:clrMapOvr>
</p:sld>
</file>

<file path=ppt/theme/theme1.xml><?xml version="1.0" encoding="utf-8"?>
<a:theme xmlns:a="http://schemas.openxmlformats.org/drawingml/2006/main" name="2_Тема Office">
  <a:themeElements>
    <a:clrScheme name="000035">
      <a:dk1>
        <a:srgbClr val="000034"/>
      </a:dk1>
      <a:lt1>
        <a:srgbClr val="FFFFFF"/>
      </a:lt1>
      <a:dk2>
        <a:srgbClr val="3622C1"/>
      </a:dk2>
      <a:lt2>
        <a:srgbClr val="FAFAFA"/>
      </a:lt2>
      <a:accent1>
        <a:srgbClr val="3622C1"/>
      </a:accent1>
      <a:accent2>
        <a:srgbClr val="009CEA"/>
      </a:accent2>
      <a:accent3>
        <a:srgbClr val="BC00EC"/>
      </a:accent3>
      <a:accent4>
        <a:srgbClr val="00B9FF"/>
      </a:accent4>
      <a:accent5>
        <a:srgbClr val="6BD3C0"/>
      </a:accent5>
      <a:accent6>
        <a:srgbClr val="5959FD"/>
      </a:accent6>
      <a:hlink>
        <a:srgbClr val="5959FD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908</Words>
  <Application>Microsoft Office PowerPoint</Application>
  <PresentationFormat>Произвольный</PresentationFormat>
  <Paragraphs>148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BankGothic Lt BT</vt:lpstr>
      <vt:lpstr>Calibri</vt:lpstr>
      <vt:lpstr>Arial</vt:lpstr>
      <vt:lpstr>Arial Black</vt:lpstr>
      <vt:lpstr>2_Тема Office</vt:lpstr>
      <vt:lpstr>VEGA</vt:lpstr>
      <vt:lpstr>Команда</vt:lpstr>
      <vt:lpstr>Основные задачи</vt:lpstr>
      <vt:lpstr>Дополнительные задачи</vt:lpstr>
      <vt:lpstr>Общая схема системы</vt:lpstr>
      <vt:lpstr>Схема деления</vt:lpstr>
      <vt:lpstr>Обтекатель</vt:lpstr>
      <vt:lpstr>Корпус модели ракеты</vt:lpstr>
      <vt:lpstr>Система спасения</vt:lpstr>
      <vt:lpstr>Упор двигателя</vt:lpstr>
      <vt:lpstr>Кожух двигателя</vt:lpstr>
      <vt:lpstr>Опорные шпангоуты </vt:lpstr>
      <vt:lpstr>Ролики и монтаж</vt:lpstr>
      <vt:lpstr>Стабилизаторы</vt:lpstr>
      <vt:lpstr>САУ РН “Надежда”</vt:lpstr>
      <vt:lpstr>Перечень собранных данных </vt:lpstr>
      <vt:lpstr>Данные телеметрии </vt:lpstr>
      <vt:lpstr>Данные телеметрии</vt:lpstr>
      <vt:lpstr>Отчет по полету</vt:lpstr>
      <vt:lpstr>Поиск ракеты по GPS</vt:lpstr>
      <vt:lpstr>Прочностной расчёт в Ansys</vt:lpstr>
      <vt:lpstr>Функциональная схема электроники</vt:lpstr>
      <vt:lpstr>Выводы и перспективы</vt:lpstr>
      <vt:lpstr>VEGA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Архипелаг 2022: #НастоящееБудущее</dc:title>
  <dc:creator>Nadezhda Dreeva</dc:creator>
  <cp:lastModifiedBy>Санников Артём</cp:lastModifiedBy>
  <cp:revision>67</cp:revision>
  <dcterms:modified xsi:type="dcterms:W3CDTF">2022-09-30T07:47:52Z</dcterms:modified>
</cp:coreProperties>
</file>